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4040"/>
    <a:srgbClr val="00C000"/>
    <a:srgbClr val="5757F9"/>
    <a:srgbClr val="0F99B2"/>
    <a:srgbClr val="0000C0"/>
    <a:srgbClr val="4646A6"/>
    <a:srgbClr val="70AD47"/>
    <a:srgbClr val="4472C4"/>
    <a:srgbClr val="7F6000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1210" y="-20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6187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7199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3197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884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2717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938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0995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7673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041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1836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8957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3C7C0-2536-4647-B7A9-78A5D79AE6D2}" type="datetimeFigureOut">
              <a:rPr lang="en-AU" smtClean="0"/>
              <a:t>22/02/2018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5D487-EC73-419E-881A-BBE98652F0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6554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20000" y="288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20000" y="28080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20000" y="53280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54425" y="7884000"/>
            <a:ext cx="24677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79388">
              <a:tabLst>
                <a:tab pos="179388" algn="l"/>
                <a:tab pos="266700" algn="l"/>
              </a:tabLst>
            </a:pP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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Control				</a:t>
            </a:r>
            <a:r>
              <a:rPr lang="en-AU" sz="1000" dirty="0" smtClean="0">
                <a:solidFill>
                  <a:srgbClr val="5757F9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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AU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Pixatimod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defTabSz="179388"/>
            <a:r>
              <a:rPr lang="en-AU" sz="1000" dirty="0" smtClean="0">
                <a:solidFill>
                  <a:srgbClr val="00C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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	Anti PD-1		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AU" sz="1000" dirty="0" smtClean="0">
                <a:solidFill>
                  <a:srgbClr val="F9404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 panose="05020102010507070707" pitchFamily="18" charset="2"/>
              </a:rPr>
              <a:t></a:t>
            </a:r>
            <a:r>
              <a:rPr lang="en-AU" sz="1000" dirty="0" smtClean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	Combination</a:t>
            </a:r>
            <a:endParaRPr lang="en-AU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0000" y="432002"/>
            <a:ext cx="2619802" cy="235706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0000" y="2952000"/>
            <a:ext cx="2632277" cy="235706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0000" y="5472000"/>
            <a:ext cx="2732079" cy="235706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7448" y="8628611"/>
            <a:ext cx="616804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AU" sz="1100" b="1" dirty="0" smtClean="0"/>
              <a:t>Additional file 4.</a:t>
            </a:r>
            <a:r>
              <a:rPr lang="en-AU" sz="1100" dirty="0" smtClean="0"/>
              <a:t> </a:t>
            </a:r>
            <a:r>
              <a:rPr lang="en-AU" sz="1100" dirty="0"/>
              <a:t>Phenotypic analysis of CD4</a:t>
            </a:r>
            <a:r>
              <a:rPr lang="en-AU" sz="1100" baseline="30000" dirty="0"/>
              <a:t>+</a:t>
            </a:r>
            <a:r>
              <a:rPr lang="en-AU" sz="1100" dirty="0"/>
              <a:t> and CD8</a:t>
            </a:r>
            <a:r>
              <a:rPr lang="en-AU" sz="1100" baseline="30000" dirty="0"/>
              <a:t>+</a:t>
            </a:r>
            <a:r>
              <a:rPr lang="en-AU" sz="1100" dirty="0"/>
              <a:t> T cells, and NK cells, in the spleens of the 4T1.2 breast cancer model. </a:t>
            </a:r>
          </a:p>
          <a:p>
            <a:pPr algn="just"/>
            <a:r>
              <a:rPr lang="en-AU" sz="1100" dirty="0" err="1" smtClean="0"/>
              <a:t>Splenocytes</a:t>
            </a:r>
            <a:r>
              <a:rPr lang="en-AU" sz="1100" dirty="0" smtClean="0"/>
              <a:t> </a:t>
            </a:r>
            <a:r>
              <a:rPr lang="en-AU" sz="1100" dirty="0"/>
              <a:t>were isolated in the satellite groups (day 11) and assessed by flow cytometry. (A) Total CD4</a:t>
            </a:r>
            <a:r>
              <a:rPr lang="en-AU" sz="1100" baseline="30000" dirty="0"/>
              <a:t>+</a:t>
            </a:r>
            <a:r>
              <a:rPr lang="en-AU" sz="1100" dirty="0"/>
              <a:t> T cells (B) Total CD8</a:t>
            </a:r>
            <a:r>
              <a:rPr lang="en-AU" sz="1100" baseline="30000" dirty="0"/>
              <a:t>+</a:t>
            </a:r>
            <a:r>
              <a:rPr lang="en-AU" sz="1100" dirty="0"/>
              <a:t> T cells (C) Total NK cells. Spleens of all four mice from each treatment group were combined for analysis. 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4257897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591</TotalTime>
  <Words>87</Words>
  <Application>Microsoft Office PowerPoint</Application>
  <PresentationFormat>A4 Paper (210x297 mm)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Wingdings 2</vt:lpstr>
      <vt:lpstr>Wingdings 3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 Hammond</dc:creator>
  <cp:lastModifiedBy>Edward Hammond</cp:lastModifiedBy>
  <cp:revision>60</cp:revision>
  <cp:lastPrinted>2018-02-01T00:34:47Z</cp:lastPrinted>
  <dcterms:created xsi:type="dcterms:W3CDTF">2018-01-05T02:40:04Z</dcterms:created>
  <dcterms:modified xsi:type="dcterms:W3CDTF">2018-02-22T06:08:46Z</dcterms:modified>
</cp:coreProperties>
</file>