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 = '1.0' encoding = 'UTF-8' standalone = 'yes'?>
<Relationships xmlns="http://schemas.openxmlformats.org/package/2006/relationships">
   <Relationship Id="rId1" Type="http://schemas.openxmlformats.org/officeDocument/2006/relationships/officeDocument" Target="ppt/presentation.xml"/>
   <Relationship Id="rId2" Type="http://schemas.openxmlformats.org/package/2006/relationships/metadata/thumbnail" Target="docProps/thumbnail.jpeg"/>
   <Relationship Id="rId3" Type="http://schemas.openxmlformats.org/package/2006/relationships/metadata/core-properties" Target="docProps/core.xml"/>
   <Relationship Id="rId4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19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 = '1.0' encoding = 'UTF-8' standalone = 'yes'?>
<Relationships xmlns="http://schemas.openxmlformats.org/package/2006/relationships">
   <Relationship Id="rId1" Type="http://schemas.openxmlformats.org/officeDocument/2006/relationships/slideMaster" Target="slideMasters/slideMaster1.xml"/>
   <Relationship Id="rId2" Type="http://schemas.openxmlformats.org/officeDocument/2006/relationships/slide" Target="slides/slide1.xml"/>
   <Relationship Id="rId3" Type="http://schemas.openxmlformats.org/officeDocument/2006/relationships/presProps" Target="presProps.xml"/>
   <Relationship Id="rId4" Type="http://schemas.openxmlformats.org/officeDocument/2006/relationships/viewProps" Target="viewProps.xml"/>
   <Relationship Id="rId5" Type="http://schemas.openxmlformats.org/officeDocument/2006/relationships/theme" Target="theme/theme1.xml"/>
   <Relationship Id="rId6" Type="http://schemas.openxmlformats.org/officeDocument/2006/relationships/tableStyles" Target="tableStyles.xml"/>
</Relationships>
</file>

<file path=ppt/slideLayouts/_rels/slideLayout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2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3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4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5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6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7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8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9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0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33B33-F543-4B54-B142-2902CC708136}" type="datetimeFigureOut">
              <a:rPr lang="ko-KR" altLang="en-US" smtClean="0"/>
              <a:t>2017-05-24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F4B2D-5638-4904-9609-86F9586D08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5063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33B33-F543-4B54-B142-2902CC708136}" type="datetimeFigureOut">
              <a:rPr lang="ko-KR" altLang="en-US" smtClean="0"/>
              <a:t>2017-05-24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F4B2D-5638-4904-9609-86F9586D08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120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33B33-F543-4B54-B142-2902CC708136}" type="datetimeFigureOut">
              <a:rPr lang="ko-KR" altLang="en-US" smtClean="0"/>
              <a:t>2017-05-24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F4B2D-5638-4904-9609-86F9586D08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137817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33B33-F543-4B54-B142-2902CC708136}" type="datetimeFigureOut">
              <a:rPr lang="ko-KR" altLang="en-US" smtClean="0"/>
              <a:t>2017-05-24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F4B2D-5638-4904-9609-86F9586D08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94291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33B33-F543-4B54-B142-2902CC708136}" type="datetimeFigureOut">
              <a:rPr lang="ko-KR" altLang="en-US" smtClean="0"/>
              <a:t>2017-05-24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F4B2D-5638-4904-9609-86F9586D08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52982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33B33-F543-4B54-B142-2902CC708136}" type="datetimeFigureOut">
              <a:rPr lang="ko-KR" altLang="en-US" smtClean="0"/>
              <a:t>2017-05-24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F4B2D-5638-4904-9609-86F9586D08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20404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33B33-F543-4B54-B142-2902CC708136}" type="datetimeFigureOut">
              <a:rPr lang="ko-KR" altLang="en-US" smtClean="0"/>
              <a:t>2017-05-24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F4B2D-5638-4904-9609-86F9586D08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958727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33B33-F543-4B54-B142-2902CC708136}" type="datetimeFigureOut">
              <a:rPr lang="ko-KR" altLang="en-US" smtClean="0"/>
              <a:t>2017-05-24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F4B2D-5638-4904-9609-86F9586D08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06368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33B33-F543-4B54-B142-2902CC708136}" type="datetimeFigureOut">
              <a:rPr lang="ko-KR" altLang="en-US" smtClean="0"/>
              <a:t>2017-05-24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F4B2D-5638-4904-9609-86F9586D08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392960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33B33-F543-4B54-B142-2902CC708136}" type="datetimeFigureOut">
              <a:rPr lang="ko-KR" altLang="en-US" smtClean="0"/>
              <a:t>2017-05-24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F4B2D-5638-4904-9609-86F9586D08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3679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33B33-F543-4B54-B142-2902CC708136}" type="datetimeFigureOut">
              <a:rPr lang="ko-KR" altLang="en-US" smtClean="0"/>
              <a:t>2017-05-24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F4B2D-5638-4904-9609-86F9586D08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92932910"/>
      </p:ext>
    </p:extLst>
  </p:cSld>
  <p:clrMapOvr>
    <a:masterClrMapping/>
  </p:clrMapOvr>
</p:sldLayout>
</file>

<file path=ppt/slideMasters/_rels/slideMaster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.xml"/>
   <Relationship Id="rId10" Type="http://schemas.openxmlformats.org/officeDocument/2006/relationships/slideLayout" Target="../slideLayouts/slideLayout10.xml"/>
   <Relationship Id="rId11" Type="http://schemas.openxmlformats.org/officeDocument/2006/relationships/slideLayout" Target="../slideLayouts/slideLayout11.xml"/>
   <Relationship Id="rId12" Type="http://schemas.openxmlformats.org/officeDocument/2006/relationships/theme" Target="../theme/theme1.xml"/>
   <Relationship Id="rId2" Type="http://schemas.openxmlformats.org/officeDocument/2006/relationships/slideLayout" Target="../slideLayouts/slideLayout2.xml"/>
   <Relationship Id="rId3" Type="http://schemas.openxmlformats.org/officeDocument/2006/relationships/slideLayout" Target="../slideLayouts/slideLayout3.xml"/>
   <Relationship Id="rId4" Type="http://schemas.openxmlformats.org/officeDocument/2006/relationships/slideLayout" Target="../slideLayouts/slideLayout4.xml"/>
   <Relationship Id="rId5" Type="http://schemas.openxmlformats.org/officeDocument/2006/relationships/slideLayout" Target="../slideLayouts/slideLayout5.xml"/>
   <Relationship Id="rId6" Type="http://schemas.openxmlformats.org/officeDocument/2006/relationships/slideLayout" Target="../slideLayouts/slideLayout6.xml"/>
   <Relationship Id="rId7" Type="http://schemas.openxmlformats.org/officeDocument/2006/relationships/slideLayout" Target="../slideLayouts/slideLayout7.xml"/>
   <Relationship Id="rId8" Type="http://schemas.openxmlformats.org/officeDocument/2006/relationships/slideLayout" Target="../slideLayouts/slideLayout8.xml"/>
   <Relationship Id="rId9" Type="http://schemas.openxmlformats.org/officeDocument/2006/relationships/slideLayout" Target="../slideLayouts/slideLayout9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933B33-F543-4B54-B142-2902CC708136}" type="datetimeFigureOut">
              <a:rPr lang="ko-KR" altLang="en-US" smtClean="0"/>
              <a:t>2017-05-24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CF4B2D-5638-4904-9609-86F9586D08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1948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2.xml"/>
   <Relationship Id="rId2" Type="http://schemas.openxmlformats.org/officeDocument/2006/relationships/image" Target="../media/image1.png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내용 개체 틀 9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19" t="6329" r="-219" b="-273"/>
          <a:stretch/>
        </p:blipFill>
        <p:spPr>
          <a:xfrm>
            <a:off x="3356981" y="2101931"/>
            <a:ext cx="5430538" cy="408778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126049" y="4525394"/>
            <a:ext cx="17997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/>
              <a:t>PKC</a:t>
            </a:r>
            <a:r>
              <a:rPr lang="ko-KR" altLang="ko-KR" sz="1600" dirty="0" smtClean="0"/>
              <a:t>ζ</a:t>
            </a:r>
            <a:r>
              <a:rPr lang="en-US" altLang="ko-KR" sz="1600" b="1" dirty="0" smtClean="0"/>
              <a:t> expression</a:t>
            </a:r>
            <a:endParaRPr lang="ko-KR" altLang="en-US" sz="16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6258608" y="3848285"/>
            <a:ext cx="1656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/>
              <a:t>P=0.423</a:t>
            </a:r>
            <a:endParaRPr lang="ko-KR" altLang="en-US" sz="1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-1" y="0"/>
            <a:ext cx="36338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Supplementary Figure 1. 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8625627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8</Words>
  <Application>Microsoft Office PowerPoint</Application>
  <PresentationFormat>와이드스크린</PresentationFormat>
  <Paragraphs>3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4" baseType="lpstr">
      <vt:lpstr>맑은 고딕</vt:lpstr>
      <vt:lpstr>Arial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15.0000</AppVersion>
  <Template/>
  <Manager/>
  <HyperlinkBase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