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1" d="100"/>
          <a:sy n="41" d="100"/>
        </p:scale>
        <p:origin x="-114" y="-6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AF292-01CC-4B73-A5E4-AC6242EEBCD4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8E989-E20B-4918-BA5D-444B294F23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50320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AF292-01CC-4B73-A5E4-AC6242EEBCD4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8E989-E20B-4918-BA5D-444B294F23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46638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AF292-01CC-4B73-A5E4-AC6242EEBCD4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8E989-E20B-4918-BA5D-444B294F23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41562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AF292-01CC-4B73-A5E4-AC6242EEBCD4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8E989-E20B-4918-BA5D-444B294F23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23867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AF292-01CC-4B73-A5E4-AC6242EEBCD4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8E989-E20B-4918-BA5D-444B294F23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54097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AF292-01CC-4B73-A5E4-AC6242EEBCD4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8E989-E20B-4918-BA5D-444B294F23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01769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AF292-01CC-4B73-A5E4-AC6242EEBCD4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8E989-E20B-4918-BA5D-444B294F23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7668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AF292-01CC-4B73-A5E4-AC6242EEBCD4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8E989-E20B-4918-BA5D-444B294F23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73588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AF292-01CC-4B73-A5E4-AC6242EEBCD4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8E989-E20B-4918-BA5D-444B294F23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14261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AF292-01CC-4B73-A5E4-AC6242EEBCD4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8E989-E20B-4918-BA5D-444B294F23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40121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AF292-01CC-4B73-A5E4-AC6242EEBCD4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8E989-E20B-4918-BA5D-444B294F23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68760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9AF292-01CC-4B73-A5E4-AC6242EEBCD4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B8E989-E20B-4918-BA5D-444B294F23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86756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861849213"/>
              </p:ext>
            </p:extLst>
          </p:nvPr>
        </p:nvGraphicFramePr>
        <p:xfrm>
          <a:off x="3054448" y="1122802"/>
          <a:ext cx="5955320" cy="3491400"/>
        </p:xfrm>
        <a:graphic>
          <a:graphicData uri="http://schemas.openxmlformats.org/presentationml/2006/ole">
            <p:oleObj spid="_x0000_s1026" name="Prism 6" r:id="rId3" imgW="4645931" imgH="2724699" progId="">
              <p:embed/>
            </p:oleObj>
          </a:graphicData>
        </a:graphic>
      </p:graphicFrame>
      <p:cxnSp>
        <p:nvCxnSpPr>
          <p:cNvPr id="4" name="Straight Connector 3"/>
          <p:cNvCxnSpPr/>
          <p:nvPr/>
        </p:nvCxnSpPr>
        <p:spPr>
          <a:xfrm>
            <a:off x="4572000" y="1664677"/>
            <a:ext cx="257907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5580184" y="1359878"/>
            <a:ext cx="439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NS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290670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Prism 6</vt:lpstr>
      <vt:lpstr>Slide 1</vt:lpstr>
    </vt:vector>
  </TitlesOfParts>
  <Company>Johns Hopkins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Heather Jacobs</dc:creator>
  <cp:lastModifiedBy>Heather</cp:lastModifiedBy>
  <cp:revision>4</cp:revision>
  <dcterms:created xsi:type="dcterms:W3CDTF">2016-09-07T17:44:26Z</dcterms:created>
  <dcterms:modified xsi:type="dcterms:W3CDTF">2016-09-09T00:13:30Z</dcterms:modified>
</cp:coreProperties>
</file>