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584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C0B15-559C-45D8-818E-6B7A6B8FE7D7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69A9-02BF-49A8-8B49-1F5207E8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92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C0B15-559C-45D8-818E-6B7A6B8FE7D7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69A9-02BF-49A8-8B49-1F5207E8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36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C0B15-559C-45D8-818E-6B7A6B8FE7D7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69A9-02BF-49A8-8B49-1F5207E8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13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C0B15-559C-45D8-818E-6B7A6B8FE7D7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69A9-02BF-49A8-8B49-1F5207E8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560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C0B15-559C-45D8-818E-6B7A6B8FE7D7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69A9-02BF-49A8-8B49-1F5207E8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92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C0B15-559C-45D8-818E-6B7A6B8FE7D7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69A9-02BF-49A8-8B49-1F5207E8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06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C0B15-559C-45D8-818E-6B7A6B8FE7D7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69A9-02BF-49A8-8B49-1F5207E8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72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C0B15-559C-45D8-818E-6B7A6B8FE7D7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69A9-02BF-49A8-8B49-1F5207E8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5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C0B15-559C-45D8-818E-6B7A6B8FE7D7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69A9-02BF-49A8-8B49-1F5207E8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C0B15-559C-45D8-818E-6B7A6B8FE7D7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69A9-02BF-49A8-8B49-1F5207E8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547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C0B15-559C-45D8-818E-6B7A6B8FE7D7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69A9-02BF-49A8-8B49-1F5207E8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453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C0B15-559C-45D8-818E-6B7A6B8FE7D7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769A9-02BF-49A8-8B49-1F5207E86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62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80" y="467544"/>
            <a:ext cx="5904656" cy="2016224"/>
          </a:xfrm>
        </p:spPr>
        <p:txBody>
          <a:bodyPr>
            <a:noAutofit/>
          </a:bodyPr>
          <a:lstStyle/>
          <a:p>
            <a:r>
              <a:rPr lang="en-GB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 1.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NMR data supporting annotation of methyl signal at 1.0679 ppm as 3-HIB. TOCSY cross-peaks at 2.483, 3.535, and 3.703 ppm are in accordance with the 3-HIB HMDB entry 00023 values of 2.4727, 3.5244, and 3.6844. There is also a very weak signal in the natural abundance of </a:t>
            </a:r>
            <a:r>
              <a:rPr lang="en-GB" sz="1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H,</a:t>
            </a:r>
            <a:r>
              <a:rPr lang="en-GB" sz="1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C-HSQC at a carbon chemical shift of 16.59 ppm, also in accordance with the 3-HIB methyl carbon shift in HMDB of 16.60 ppm.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50" y="2339752"/>
            <a:ext cx="6025286" cy="419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677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Ulrika Andersson Hall</dc:creator>
  <cp:lastModifiedBy>Ulrika Andersson Hall</cp:lastModifiedBy>
  <cp:revision>2</cp:revision>
  <dcterms:created xsi:type="dcterms:W3CDTF">2018-01-19T07:49:10Z</dcterms:created>
  <dcterms:modified xsi:type="dcterms:W3CDTF">2018-01-19T07:51:18Z</dcterms:modified>
</cp:coreProperties>
</file>