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0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481" autoAdjust="0"/>
    <p:restoredTop sz="94660"/>
  </p:normalViewPr>
  <p:slideViewPr>
    <p:cSldViewPr snapToGrid="0">
      <p:cViewPr varScale="1">
        <p:scale>
          <a:sx n="53" d="100"/>
          <a:sy n="53" d="100"/>
        </p:scale>
        <p:origin x="69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D96EF-C661-4952-A5F3-7F83304D1D6F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9270-40F9-4891-B39D-D2ABB3C5D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72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D96EF-C661-4952-A5F3-7F83304D1D6F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9270-40F9-4891-B39D-D2ABB3C5D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137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D96EF-C661-4952-A5F3-7F83304D1D6F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9270-40F9-4891-B39D-D2ABB3C5D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5098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D96EF-C661-4952-A5F3-7F83304D1D6F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9270-40F9-4891-B39D-D2ABB3C5D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911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D96EF-C661-4952-A5F3-7F83304D1D6F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9270-40F9-4891-B39D-D2ABB3C5D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3687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D96EF-C661-4952-A5F3-7F83304D1D6F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9270-40F9-4891-B39D-D2ABB3C5D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3013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D96EF-C661-4952-A5F3-7F83304D1D6F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9270-40F9-4891-B39D-D2ABB3C5D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4332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D96EF-C661-4952-A5F3-7F83304D1D6F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9270-40F9-4891-B39D-D2ABB3C5D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118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D96EF-C661-4952-A5F3-7F83304D1D6F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9270-40F9-4891-B39D-D2ABB3C5D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680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D96EF-C661-4952-A5F3-7F83304D1D6F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9270-40F9-4891-B39D-D2ABB3C5D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8308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7D96EF-C661-4952-A5F3-7F83304D1D6F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4E9270-40F9-4891-B39D-D2ABB3C5D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31587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7D96EF-C661-4952-A5F3-7F83304D1D6F}" type="datetimeFigureOut">
              <a:rPr lang="en-US" smtClean="0"/>
              <a:t>6/27/2017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4E9270-40F9-4891-B39D-D2ABB3C5D63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46548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073" y="828697"/>
            <a:ext cx="4388100" cy="28971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66805" y="2705854"/>
            <a:ext cx="3060453" cy="5632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65" dirty="0">
                <a:solidFill>
                  <a:srgbClr val="FF0000"/>
                </a:solidFill>
              </a:rPr>
              <a:t>96         75                      53                      43	               34                      23</a:t>
            </a:r>
          </a:p>
          <a:p>
            <a:r>
              <a:rPr lang="en-US" sz="765" dirty="0">
                <a:solidFill>
                  <a:schemeClr val="accent2"/>
                </a:solidFill>
              </a:rPr>
              <a:t>184     122                      54                      24                       11                       9</a:t>
            </a:r>
          </a:p>
          <a:p>
            <a:r>
              <a:rPr lang="en-US" sz="765" dirty="0">
                <a:solidFill>
                  <a:schemeClr val="bg1">
                    <a:lumMod val="50000"/>
                  </a:schemeClr>
                </a:solidFill>
              </a:rPr>
              <a:t>22         11                        4                        1                         0</a:t>
            </a:r>
          </a:p>
          <a:p>
            <a:r>
              <a:rPr lang="en-US" sz="765" dirty="0"/>
              <a:t>72         32                      14                        3                         1                        0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336003" y="1659362"/>
            <a:ext cx="1188146" cy="2492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20" dirty="0"/>
              <a:t>Logrank p &lt; 0.0001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59773" y="305477"/>
            <a:ext cx="70554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Supplemental Figure 1: Kaplan-Meier survival analysis of late stage HCC patients (BCLC stage C and D) grouped by hospice use and treatment status</a:t>
            </a:r>
            <a:r>
              <a:rPr lang="en-US" sz="1400" b="1" dirty="0" smtClean="0"/>
              <a:t>.</a:t>
            </a:r>
            <a:endParaRPr lang="en-US" sz="1400" b="1" dirty="0"/>
          </a:p>
        </p:txBody>
      </p:sp>
    </p:spTree>
    <p:extLst>
      <p:ext uri="{BB962C8B-B14F-4D97-AF65-F5344CB8AC3E}">
        <p14:creationId xmlns:p14="http://schemas.microsoft.com/office/powerpoint/2010/main" val="37075139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355</TotalTime>
  <Words>35</Words>
  <Application>Microsoft Office PowerPoint</Application>
  <PresentationFormat>Custom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Winnie Zou</dc:creator>
  <cp:lastModifiedBy>Zou, Winnie Yiyun</cp:lastModifiedBy>
  <cp:revision>31</cp:revision>
  <dcterms:created xsi:type="dcterms:W3CDTF">2017-03-13T14:45:42Z</dcterms:created>
  <dcterms:modified xsi:type="dcterms:W3CDTF">2017-06-27T18:25:54Z</dcterms:modified>
</cp:coreProperties>
</file>