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77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toshi Fujibayashi" userId="35483d803165e713" providerId="LiveId" clId="{818561E6-11DB-4E48-B0ED-9CF37987C437}"/>
    <pc:docChg chg="modSld">
      <pc:chgData name="Kazutoshi Fujibayashi" userId="35483d803165e713" providerId="LiveId" clId="{818561E6-11DB-4E48-B0ED-9CF37987C437}" dt="2018-04-08T05:22:27.971" v="9" actId="1038"/>
      <pc:docMkLst>
        <pc:docMk/>
      </pc:docMkLst>
      <pc:sldChg chg="modSp">
        <pc:chgData name="Kazutoshi Fujibayashi" userId="35483d803165e713" providerId="LiveId" clId="{818561E6-11DB-4E48-B0ED-9CF37987C437}" dt="2018-04-08T05:22:27.971" v="9" actId="1038"/>
        <pc:sldMkLst>
          <pc:docMk/>
          <pc:sldMk cId="633665816" sldId="261"/>
        </pc:sldMkLst>
        <pc:spChg chg="mod">
          <ac:chgData name="Kazutoshi Fujibayashi" userId="35483d803165e713" providerId="LiveId" clId="{818561E6-11DB-4E48-B0ED-9CF37987C437}" dt="2018-04-08T05:22:27.971" v="9" actId="1038"/>
          <ac:spMkLst>
            <pc:docMk/>
            <pc:sldMk cId="633665816" sldId="261"/>
            <ac:spMk id="14" creationId="{00000000-0000-0000-0000-000000000000}"/>
          </ac:spMkLst>
        </pc:spChg>
      </pc:sldChg>
    </pc:docChg>
  </pc:docChgLst>
  <pc:docChgLst>
    <pc:chgData name="Fujibayashi Kazutoshi" userId="35483d803165e713" providerId="LiveId" clId="{818561E6-11DB-4E48-B0ED-9CF37987C437}"/>
    <pc:docChg chg="modSld">
      <pc:chgData name="Fujibayashi Kazutoshi" userId="35483d803165e713" providerId="LiveId" clId="{818561E6-11DB-4E48-B0ED-9CF37987C437}" dt="2018-04-15T01:06:09.530" v="1" actId="1037"/>
      <pc:docMkLst>
        <pc:docMk/>
      </pc:docMkLst>
      <pc:sldChg chg="modSp">
        <pc:chgData name="Fujibayashi Kazutoshi" userId="35483d803165e713" providerId="LiveId" clId="{818561E6-11DB-4E48-B0ED-9CF37987C437}" dt="2018-04-15T01:06:09.530" v="1" actId="1037"/>
        <pc:sldMkLst>
          <pc:docMk/>
          <pc:sldMk cId="633665816" sldId="261"/>
        </pc:sldMkLst>
        <pc:spChg chg="mod">
          <ac:chgData name="Fujibayashi Kazutoshi" userId="35483d803165e713" providerId="LiveId" clId="{818561E6-11DB-4E48-B0ED-9CF37987C437}" dt="2018-04-15T01:06:09.530" v="1" actId="1037"/>
          <ac:spMkLst>
            <pc:docMk/>
            <pc:sldMk cId="633665816" sldId="261"/>
            <ac:spMk id="20" creationId="{28FE275F-1BB5-4D49-B10E-32951CC775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ED5760-0859-4561-AB31-DFD4082E1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DE77751-A8B0-4A7B-A395-E92919F0A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マスター字幕の書式設定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1DB647-E8F3-45C4-8304-799565C8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1ADE9B-7C4C-4FE2-9FC2-1B75FB12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A2A4AC-7B54-4F0F-95B6-ED89AAF99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60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5E37DC-3106-4A53-97CA-A6BA1F5A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D4DA2A-FA83-4E37-B61B-115A08340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4EC916-2C5A-48AF-8233-06F7949A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872BA-B70B-4055-A3BA-3AE95C77F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4ADE67-2F66-4E11-9A9E-77A8DEA8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41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9E84D8-BCAC-47FE-B4C3-3A4261081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BA6382-8AB4-415B-BCB5-CAD48035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B2B346-6F6C-44C9-98CE-F974DB2A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ED9800-05BE-496B-919F-17385A40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ACBE73-B9C2-411F-A3D3-6AE26AF9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1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BB608F-E050-46E8-9A57-7D5A1C17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D66821-48F9-4720-8182-7E7805129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E4AEAB-9B39-40A8-A5A8-F43CA1D13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FB7775-6151-4823-AE6D-5C414C10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152AD-AB98-4DDC-A09F-F358E5F5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BE308C-3946-45F2-8DBF-082079CF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2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3FFF1E-9CC0-4C99-BC52-F8B13EFB5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848DFA-A71A-4EFB-94B3-1137C7616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DD24E4-92BD-43FB-BD6B-113AAB612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575DACC-68DA-4B9D-8A03-97DBEEACD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71A9290-143C-4DF1-893A-062F47F77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1EE1305-767A-440E-8ED3-53DA3260F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FF4C2E3-E181-48D9-A354-F66E4AA3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E0EB3D5-0AFB-4C81-B1AB-554C78F2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35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DA2880-F669-47AE-B30B-D4DEABC1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FB4DFE9-7854-458B-89F0-AB93E86FA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C1F56C3-4F88-479B-8F9E-9E05E24A0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73DD89-4D88-473B-A65A-4017BEA2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48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9D209B8-B1B4-40A8-957C-D5A98C6D7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243A3BE-0800-4576-8640-83A0A8B3B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21DCF7-F58F-46BD-8354-CC70BB54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78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693F03-37B2-4506-8784-3A6026399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BCECC9-68B0-4990-81B5-A7B4D59CC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3FA0E94-6833-4376-B586-107FF88A2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1664F8-44C0-4223-B8CE-C97BA3CC3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1B5D56-F623-4DE9-83CA-3363CA42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8588EB-39D2-430E-AC02-E181DEF07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66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8A072-E1AC-49E8-AE7E-7BBAB41BB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7FA7A10-AF6D-4979-A596-870308732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DF0A07-3CA5-4731-A964-F2FCB7FC4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D90739-2345-49E7-822F-3778D3F1A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4357BF-E4BA-4ABC-ACFF-2F2FFC22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FF3375-D5EF-4A51-8889-10FB28AF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8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BB4FCB-CB6B-43A7-A7AB-69CD6B32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1B60CD-624F-4BD4-AEC6-4606C37B9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05BF00-A91F-416A-9BD9-E4F45E903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CE01A2-2035-41A4-A355-9ED49D8E0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D5FD2D-89EA-44C2-B4EC-00866E16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54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DDF89D-C2EF-4103-923C-C325FEE07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F734B8-D831-4124-B918-DB9FDB9F5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1F6893-1A95-455D-B807-C35B3AA4A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DFAC17-3106-4109-A961-83AEF39E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DB9262-B76B-4A88-8228-69DBA33A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71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6D4E041-09D9-474D-832F-C0383841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0B1A4B-F944-4EAA-9851-CBAFE4A9E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8C2340-7FBF-44F4-BB59-333556B57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2FBF1-F33D-4BED-AA52-BF15358F2A44}" type="datetimeFigureOut">
              <a:rPr kumimoji="1" lang="ja-JP" altLang="en-US" smtClean="0"/>
              <a:pPr/>
              <a:t>2018/4/15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3C4765-0016-4E9F-B503-257034349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9D935D-D100-414C-995A-BD382B629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3F9F6-14A5-4FE1-AD19-5EA45CD7D9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99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B14D1BF-146D-DE41-B716-420593575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6" y="159657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73EEB32-3A24-1040-896D-CE2403D00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78" y="159657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A095F0C-F17E-D747-8E0B-1B12C049C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49" y="159657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245D94D-6E14-4844-810C-9B6794656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6" y="3515715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6B87F03-C888-CA42-8001-D67A4C71FF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78" y="3515715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78D763C-280A-EE41-B060-D040677C1F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50" y="3515715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63127E1-9474-7A47-83A0-50485A4BF9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722" y="3515715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06FF9B71-34D5-D442-B30B-0AC3AF56FB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722" y="171470"/>
            <a:ext cx="1821589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4C4893-2799-410D-8736-CB3356E2D384}"/>
              </a:ext>
            </a:extLst>
          </p:cNvPr>
          <p:cNvSpPr/>
          <p:nvPr/>
        </p:nvSpPr>
        <p:spPr>
          <a:xfrm>
            <a:off x="1117239" y="958956"/>
            <a:ext cx="13901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Do you have influenza?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039FE72-35CA-4365-9DB9-894402F113B5}"/>
              </a:ext>
            </a:extLst>
          </p:cNvPr>
          <p:cNvSpPr/>
          <p:nvPr/>
        </p:nvSpPr>
        <p:spPr>
          <a:xfrm>
            <a:off x="1269639" y="1197618"/>
            <a:ext cx="3321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8FE275F-1BB5-4D49-B10E-32951CC775FD}"/>
              </a:ext>
            </a:extLst>
          </p:cNvPr>
          <p:cNvSpPr/>
          <p:nvPr/>
        </p:nvSpPr>
        <p:spPr>
          <a:xfrm>
            <a:off x="1258139" y="1522542"/>
            <a:ext cx="3834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C72E55A-2BAF-428C-A6E0-AC495B3F847A}"/>
              </a:ext>
            </a:extLst>
          </p:cNvPr>
          <p:cNvSpPr/>
          <p:nvPr/>
        </p:nvSpPr>
        <p:spPr>
          <a:xfrm>
            <a:off x="8759761" y="993460"/>
            <a:ext cx="2717411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Have you been diagnosed influenza by </a:t>
            </a:r>
            <a:r>
              <a:rPr lang="en-US" altLang="ja-JP" sz="900">
                <a:latin typeface="Arial" panose="020B0604020202020204" pitchFamily="34" charset="0"/>
                <a:cs typeface="Arial" panose="020B0604020202020204" pitchFamily="34" charset="0"/>
              </a:rPr>
              <a:t>a doctor?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F9409FC-8555-4738-B64C-7C158DA8E9B1}"/>
              </a:ext>
            </a:extLst>
          </p:cNvPr>
          <p:cNvSpPr/>
          <p:nvPr/>
        </p:nvSpPr>
        <p:spPr>
          <a:xfrm>
            <a:off x="9660251" y="1229250"/>
            <a:ext cx="3321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BF2093A-9778-4B9A-B6B5-5E9C2BFD2361}"/>
              </a:ext>
            </a:extLst>
          </p:cNvPr>
          <p:cNvSpPr/>
          <p:nvPr/>
        </p:nvSpPr>
        <p:spPr>
          <a:xfrm>
            <a:off x="9648751" y="1554174"/>
            <a:ext cx="3834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8F924B8-7DF8-4C99-9767-7BE6FF3B25C2}"/>
              </a:ext>
            </a:extLst>
          </p:cNvPr>
          <p:cNvSpPr/>
          <p:nvPr/>
        </p:nvSpPr>
        <p:spPr>
          <a:xfrm>
            <a:off x="1557187" y="4556166"/>
            <a:ext cx="3321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F4F92A3-67B7-4DCC-A876-3B48CD628609}"/>
              </a:ext>
            </a:extLst>
          </p:cNvPr>
          <p:cNvSpPr/>
          <p:nvPr/>
        </p:nvSpPr>
        <p:spPr>
          <a:xfrm>
            <a:off x="1545687" y="4881090"/>
            <a:ext cx="3834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705A201-4D01-4460-9D2F-5F18767F2227}"/>
              </a:ext>
            </a:extLst>
          </p:cNvPr>
          <p:cNvSpPr/>
          <p:nvPr/>
        </p:nvSpPr>
        <p:spPr>
          <a:xfrm>
            <a:off x="3304390" y="4175987"/>
            <a:ext cx="2595582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Can you continue to answer the questionnaire?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11107" y="4346658"/>
            <a:ext cx="2242922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Did the doctor prescribe you </a:t>
            </a:r>
            <a:r>
              <a:rPr lang="en-US" altLang="ja-JP" sz="90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antivirals</a:t>
            </a:r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58F924B8-7DF8-4C99-9767-7BE6FF3B25C2}"/>
              </a:ext>
            </a:extLst>
          </p:cNvPr>
          <p:cNvSpPr/>
          <p:nvPr/>
        </p:nvSpPr>
        <p:spPr>
          <a:xfrm>
            <a:off x="4830924" y="4715759"/>
            <a:ext cx="3321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1F4F92A3-67B7-4DCC-A876-3B48CD628609}"/>
              </a:ext>
            </a:extLst>
          </p:cNvPr>
          <p:cNvSpPr/>
          <p:nvPr/>
        </p:nvSpPr>
        <p:spPr>
          <a:xfrm>
            <a:off x="4363653" y="4362584"/>
            <a:ext cx="3834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240160" y="4381680"/>
            <a:ext cx="2345514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When were you diagnosed with influenza?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8992931" y="4191429"/>
            <a:ext cx="2076209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What type of influenza did you have?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9586299" y="4420010"/>
            <a:ext cx="1011815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Influenza A type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9600678" y="4701803"/>
            <a:ext cx="1011815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Influenza B type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9632314" y="5000850"/>
            <a:ext cx="947695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Unknown type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6171740" y="1059967"/>
            <a:ext cx="2383986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Where were you diagnosed with influenza?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6807623" y="1453753"/>
            <a:ext cx="1082348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Allow use of GPS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825470" y="1779654"/>
            <a:ext cx="144142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Do not allow use of GPS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6896237" y="2099286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Enter information yourself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000093" y="812101"/>
            <a:ext cx="1204176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Who had influenza?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366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59808A8-9D2D-D241-A00F-24617F483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91" y="170861"/>
            <a:ext cx="1852120" cy="32943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A5A3F23-929E-0247-8AF2-7F4287FAF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707" y="193244"/>
            <a:ext cx="1852120" cy="32943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52D9E46-2705-3A46-9AC7-4E628C6891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33" y="185226"/>
            <a:ext cx="1852120" cy="32943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9EE7B9F-0EB8-4251-AEEF-B138083083A3}"/>
              </a:ext>
            </a:extLst>
          </p:cNvPr>
          <p:cNvSpPr/>
          <p:nvPr/>
        </p:nvSpPr>
        <p:spPr>
          <a:xfrm>
            <a:off x="195714" y="1012430"/>
            <a:ext cx="2656316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What antiviral was prescribed by a physician?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B5CEA1E-B01F-4C8E-97E5-832205EDE656}"/>
              </a:ext>
            </a:extLst>
          </p:cNvPr>
          <p:cNvSpPr/>
          <p:nvPr/>
        </p:nvSpPr>
        <p:spPr>
          <a:xfrm>
            <a:off x="905214" y="1242656"/>
            <a:ext cx="5963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Tamiflu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B0E41F-5735-478F-8785-0138C8F6A091}"/>
              </a:ext>
            </a:extLst>
          </p:cNvPr>
          <p:cNvSpPr/>
          <p:nvPr/>
        </p:nvSpPr>
        <p:spPr>
          <a:xfrm>
            <a:off x="905214" y="1562440"/>
            <a:ext cx="8009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Relenza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FF7516A-0697-40F0-B670-BD8A88C38161}"/>
              </a:ext>
            </a:extLst>
          </p:cNvPr>
          <p:cNvSpPr/>
          <p:nvPr/>
        </p:nvSpPr>
        <p:spPr>
          <a:xfrm>
            <a:off x="905214" y="1882223"/>
            <a:ext cx="151072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Inavir</a:t>
            </a:r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Dry Powder Inhaler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8359B5-1043-42D1-84CD-570AF86693DE}"/>
              </a:ext>
            </a:extLst>
          </p:cNvPr>
          <p:cNvSpPr/>
          <p:nvPr/>
        </p:nvSpPr>
        <p:spPr>
          <a:xfrm>
            <a:off x="905214" y="2202008"/>
            <a:ext cx="10081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RAPIACTA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79DE728-4889-4351-B642-D2D74C1B2CE2}"/>
              </a:ext>
            </a:extLst>
          </p:cNvPr>
          <p:cNvSpPr/>
          <p:nvPr/>
        </p:nvSpPr>
        <p:spPr>
          <a:xfrm>
            <a:off x="905214" y="2521792"/>
            <a:ext cx="6577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Others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C8A3B5B-16BB-4CE8-96EF-4BAD3527C9DB}"/>
              </a:ext>
            </a:extLst>
          </p:cNvPr>
          <p:cNvSpPr/>
          <p:nvPr/>
        </p:nvSpPr>
        <p:spPr>
          <a:xfrm>
            <a:off x="905214" y="2841575"/>
            <a:ext cx="8536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Unknown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41DCA55-DA79-4619-BD3E-216DFE09E080}"/>
              </a:ext>
            </a:extLst>
          </p:cNvPr>
          <p:cNvSpPr/>
          <p:nvPr/>
        </p:nvSpPr>
        <p:spPr>
          <a:xfrm>
            <a:off x="2918540" y="1034173"/>
            <a:ext cx="2430203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What symptoms do you have now? 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DD6B20B-48DF-4AB5-9137-5F7E54ED348D}"/>
              </a:ext>
            </a:extLst>
          </p:cNvPr>
          <p:cNvSpPr/>
          <p:nvPr/>
        </p:nvSpPr>
        <p:spPr>
          <a:xfrm>
            <a:off x="3559589" y="1266346"/>
            <a:ext cx="569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Fever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FD2759-279F-4D2D-B1A0-3592DCCCE534}"/>
              </a:ext>
            </a:extLst>
          </p:cNvPr>
          <p:cNvSpPr/>
          <p:nvPr/>
        </p:nvSpPr>
        <p:spPr>
          <a:xfrm>
            <a:off x="3559589" y="1584090"/>
            <a:ext cx="5367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Cough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25E4841-F04E-4BD8-A2CF-C82A1652FFB7}"/>
              </a:ext>
            </a:extLst>
          </p:cNvPr>
          <p:cNvSpPr/>
          <p:nvPr/>
        </p:nvSpPr>
        <p:spPr>
          <a:xfrm>
            <a:off x="3559589" y="1901834"/>
            <a:ext cx="87882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Muscle pain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93E3505-87E2-47E9-9B5F-CA4B66732017}"/>
              </a:ext>
            </a:extLst>
          </p:cNvPr>
          <p:cNvSpPr/>
          <p:nvPr/>
        </p:nvSpPr>
        <p:spPr>
          <a:xfrm>
            <a:off x="3559589" y="2219579"/>
            <a:ext cx="6315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Malaise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CB4616A-F401-45CD-BC00-A84AEEF4B9BD}"/>
              </a:ext>
            </a:extLst>
          </p:cNvPr>
          <p:cNvSpPr/>
          <p:nvPr/>
        </p:nvSpPr>
        <p:spPr>
          <a:xfrm>
            <a:off x="3559589" y="2537324"/>
            <a:ext cx="7559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Headache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737E7CA-AEEC-490E-824F-AB90FF6A433E}"/>
              </a:ext>
            </a:extLst>
          </p:cNvPr>
          <p:cNvSpPr/>
          <p:nvPr/>
        </p:nvSpPr>
        <p:spPr>
          <a:xfrm>
            <a:off x="3559589" y="2855069"/>
            <a:ext cx="8041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Sore throat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1B76269-8D9B-4C16-8D1B-472593DD35EF}"/>
              </a:ext>
            </a:extLst>
          </p:cNvPr>
          <p:cNvSpPr/>
          <p:nvPr/>
        </p:nvSpPr>
        <p:spPr>
          <a:xfrm>
            <a:off x="3559589" y="3172813"/>
            <a:ext cx="7046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Sneezing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A382823-6E18-41FC-BBFF-BDDCFFFBAD21}"/>
              </a:ext>
            </a:extLst>
          </p:cNvPr>
          <p:cNvSpPr/>
          <p:nvPr/>
        </p:nvSpPr>
        <p:spPr>
          <a:xfrm>
            <a:off x="6195638" y="1086496"/>
            <a:ext cx="8404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Runny nose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A231963-43FB-4046-AABD-253449D060C5}"/>
              </a:ext>
            </a:extLst>
          </p:cNvPr>
          <p:cNvSpPr/>
          <p:nvPr/>
        </p:nvSpPr>
        <p:spPr>
          <a:xfrm>
            <a:off x="5799558" y="1576127"/>
            <a:ext cx="1858542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Chills (enough to wear a coat)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A5B453B-237C-4263-9E72-28FE2D8F2C7A}"/>
              </a:ext>
            </a:extLst>
          </p:cNvPr>
          <p:cNvSpPr/>
          <p:nvPr/>
        </p:nvSpPr>
        <p:spPr>
          <a:xfrm>
            <a:off x="5799558" y="1891373"/>
            <a:ext cx="1799594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Chills (requiring a thick blanket)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8EF6D03-E473-4117-B64C-B04CE08024E7}"/>
              </a:ext>
            </a:extLst>
          </p:cNvPr>
          <p:cNvSpPr/>
          <p:nvPr/>
        </p:nvSpPr>
        <p:spPr>
          <a:xfrm>
            <a:off x="5799558" y="2317481"/>
            <a:ext cx="1968036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Chills (cannot stop trembling)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A88697-ECC0-416E-A968-81C8BC56E6EF}"/>
              </a:ext>
            </a:extLst>
          </p:cNvPr>
          <p:cNvSpPr/>
          <p:nvPr/>
        </p:nvSpPr>
        <p:spPr>
          <a:xfrm>
            <a:off x="6234135" y="2477397"/>
            <a:ext cx="9905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All symptoms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B327086-4B90-4144-B058-F5CC25A9B3E8}"/>
              </a:ext>
            </a:extLst>
          </p:cNvPr>
          <p:cNvSpPr/>
          <p:nvPr/>
        </p:nvSpPr>
        <p:spPr>
          <a:xfrm>
            <a:off x="6195638" y="770906"/>
            <a:ext cx="74900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Sneezing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84057DE-50D2-475F-A631-0DDC8824993D}"/>
              </a:ext>
            </a:extLst>
          </p:cNvPr>
          <p:cNvSpPr/>
          <p:nvPr/>
        </p:nvSpPr>
        <p:spPr>
          <a:xfrm>
            <a:off x="6195638" y="455315"/>
            <a:ext cx="8404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Sore </a:t>
            </a:r>
            <a:r>
              <a:rPr lang="en-US" altLang="ja-JP" sz="9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throat</a:t>
            </a:r>
            <a:endParaRPr lang="ja-JP" altLang="en-US" sz="9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5462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145</Words>
  <Application>Microsoft Office PowerPoint</Application>
  <PresentationFormat>ワイド画面</PresentationFormat>
  <Paragraphs>44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 Unicode MS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Kazutoshi Fujibayashi</dc:creator>
  <cp:lastModifiedBy>Fujibayashi Kazutoshi</cp:lastModifiedBy>
  <cp:revision>26</cp:revision>
  <dcterms:created xsi:type="dcterms:W3CDTF">2018-03-12T02:40:27Z</dcterms:created>
  <dcterms:modified xsi:type="dcterms:W3CDTF">2018-04-15T01:06:12Z</dcterms:modified>
</cp:coreProperties>
</file>