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10479088" cy="10479088"/>
  <p:notesSz cx="6858000" cy="9144000"/>
  <p:defaultTextStyle>
    <a:defPPr>
      <a:defRPr lang="it-IT"/>
    </a:defPPr>
    <a:lvl1pPr marL="0" algn="l" defTabSz="1197590" rtl="0" eaLnBrk="1" latinLnBrk="0" hangingPunct="1">
      <a:defRPr sz="2357" kern="1200">
        <a:solidFill>
          <a:schemeClr val="tx1"/>
        </a:solidFill>
        <a:latin typeface="+mn-lt"/>
        <a:ea typeface="+mn-ea"/>
        <a:cs typeface="+mn-cs"/>
      </a:defRPr>
    </a:lvl1pPr>
    <a:lvl2pPr marL="598795" algn="l" defTabSz="1197590" rtl="0" eaLnBrk="1" latinLnBrk="0" hangingPunct="1">
      <a:defRPr sz="2357" kern="1200">
        <a:solidFill>
          <a:schemeClr val="tx1"/>
        </a:solidFill>
        <a:latin typeface="+mn-lt"/>
        <a:ea typeface="+mn-ea"/>
        <a:cs typeface="+mn-cs"/>
      </a:defRPr>
    </a:lvl2pPr>
    <a:lvl3pPr marL="1197590" algn="l" defTabSz="1197590" rtl="0" eaLnBrk="1" latinLnBrk="0" hangingPunct="1">
      <a:defRPr sz="2357" kern="1200">
        <a:solidFill>
          <a:schemeClr val="tx1"/>
        </a:solidFill>
        <a:latin typeface="+mn-lt"/>
        <a:ea typeface="+mn-ea"/>
        <a:cs typeface="+mn-cs"/>
      </a:defRPr>
    </a:lvl3pPr>
    <a:lvl4pPr marL="1796385" algn="l" defTabSz="1197590" rtl="0" eaLnBrk="1" latinLnBrk="0" hangingPunct="1">
      <a:defRPr sz="2357" kern="1200">
        <a:solidFill>
          <a:schemeClr val="tx1"/>
        </a:solidFill>
        <a:latin typeface="+mn-lt"/>
        <a:ea typeface="+mn-ea"/>
        <a:cs typeface="+mn-cs"/>
      </a:defRPr>
    </a:lvl4pPr>
    <a:lvl5pPr marL="2395179" algn="l" defTabSz="1197590" rtl="0" eaLnBrk="1" latinLnBrk="0" hangingPunct="1">
      <a:defRPr sz="2357" kern="1200">
        <a:solidFill>
          <a:schemeClr val="tx1"/>
        </a:solidFill>
        <a:latin typeface="+mn-lt"/>
        <a:ea typeface="+mn-ea"/>
        <a:cs typeface="+mn-cs"/>
      </a:defRPr>
    </a:lvl5pPr>
    <a:lvl6pPr marL="2993974" algn="l" defTabSz="1197590" rtl="0" eaLnBrk="1" latinLnBrk="0" hangingPunct="1">
      <a:defRPr sz="2357" kern="1200">
        <a:solidFill>
          <a:schemeClr val="tx1"/>
        </a:solidFill>
        <a:latin typeface="+mn-lt"/>
        <a:ea typeface="+mn-ea"/>
        <a:cs typeface="+mn-cs"/>
      </a:defRPr>
    </a:lvl6pPr>
    <a:lvl7pPr marL="3592769" algn="l" defTabSz="1197590" rtl="0" eaLnBrk="1" latinLnBrk="0" hangingPunct="1">
      <a:defRPr sz="2357" kern="1200">
        <a:solidFill>
          <a:schemeClr val="tx1"/>
        </a:solidFill>
        <a:latin typeface="+mn-lt"/>
        <a:ea typeface="+mn-ea"/>
        <a:cs typeface="+mn-cs"/>
      </a:defRPr>
    </a:lvl7pPr>
    <a:lvl8pPr marL="4191564" algn="l" defTabSz="1197590" rtl="0" eaLnBrk="1" latinLnBrk="0" hangingPunct="1">
      <a:defRPr sz="2357" kern="1200">
        <a:solidFill>
          <a:schemeClr val="tx1"/>
        </a:solidFill>
        <a:latin typeface="+mn-lt"/>
        <a:ea typeface="+mn-ea"/>
        <a:cs typeface="+mn-cs"/>
      </a:defRPr>
    </a:lvl8pPr>
    <a:lvl9pPr marL="4790359" algn="l" defTabSz="1197590" rtl="0" eaLnBrk="1" latinLnBrk="0" hangingPunct="1">
      <a:defRPr sz="235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5070" userDrawn="1">
          <p15:clr>
            <a:srgbClr val="A4A3A4"/>
          </p15:clr>
        </p15:guide>
        <p15:guide id="2" pos="330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tente" initials="u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Stile chiaro 2 - Color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-1906" y="-91"/>
      </p:cViewPr>
      <p:guideLst>
        <p:guide orient="horz" pos="5070"/>
        <p:guide pos="33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932" y="1714981"/>
            <a:ext cx="8907225" cy="3648275"/>
          </a:xfrm>
        </p:spPr>
        <p:txBody>
          <a:bodyPr anchor="b"/>
          <a:lstStyle>
            <a:lvl1pPr algn="ctr">
              <a:defRPr sz="6876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9886" y="5503948"/>
            <a:ext cx="7859316" cy="2530020"/>
          </a:xfrm>
        </p:spPr>
        <p:txBody>
          <a:bodyPr/>
          <a:lstStyle>
            <a:lvl1pPr marL="0" indent="0" algn="ctr">
              <a:buNone/>
              <a:defRPr sz="2750"/>
            </a:lvl1pPr>
            <a:lvl2pPr marL="523951" indent="0" algn="ctr">
              <a:buNone/>
              <a:defRPr sz="2292"/>
            </a:lvl2pPr>
            <a:lvl3pPr marL="1047902" indent="0" algn="ctr">
              <a:buNone/>
              <a:defRPr sz="2063"/>
            </a:lvl3pPr>
            <a:lvl4pPr marL="1571854" indent="0" algn="ctr">
              <a:buNone/>
              <a:defRPr sz="1834"/>
            </a:lvl4pPr>
            <a:lvl5pPr marL="2095805" indent="0" algn="ctr">
              <a:buNone/>
              <a:defRPr sz="1834"/>
            </a:lvl5pPr>
            <a:lvl6pPr marL="2619756" indent="0" algn="ctr">
              <a:buNone/>
              <a:defRPr sz="1834"/>
            </a:lvl6pPr>
            <a:lvl7pPr marL="3143707" indent="0" algn="ctr">
              <a:buNone/>
              <a:defRPr sz="1834"/>
            </a:lvl7pPr>
            <a:lvl8pPr marL="3667658" indent="0" algn="ctr">
              <a:buNone/>
              <a:defRPr sz="1834"/>
            </a:lvl8pPr>
            <a:lvl9pPr marL="4191610" indent="0" algn="ctr">
              <a:buNone/>
              <a:defRPr sz="1834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4BC7-51BA-4B4C-B859-422EAE3CEDCB}" type="datetimeFigureOut">
              <a:rPr lang="it-IT" smtClean="0"/>
              <a:t>02/12/2017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74D3D-2047-4C26-8EF4-F244FEF73202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4328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4BC7-51BA-4B4C-B859-422EAE3CEDCB}" type="datetimeFigureOut">
              <a:rPr lang="it-IT" smtClean="0"/>
              <a:t>02/12/2017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74D3D-2047-4C26-8EF4-F244FEF73202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1814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99098" y="557914"/>
            <a:ext cx="2259553" cy="888054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438" y="557914"/>
            <a:ext cx="6647671" cy="888054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4BC7-51BA-4B4C-B859-422EAE3CEDCB}" type="datetimeFigureOut">
              <a:rPr lang="it-IT" smtClean="0"/>
              <a:t>02/12/2017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74D3D-2047-4C26-8EF4-F244FEF73202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4022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4BC7-51BA-4B4C-B859-422EAE3CEDCB}" type="datetimeFigureOut">
              <a:rPr lang="it-IT" smtClean="0"/>
              <a:t>02/12/2017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74D3D-2047-4C26-8EF4-F244FEF73202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1014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980" y="2612498"/>
            <a:ext cx="9038213" cy="4359009"/>
          </a:xfrm>
        </p:spPr>
        <p:txBody>
          <a:bodyPr anchor="b"/>
          <a:lstStyle>
            <a:lvl1pPr>
              <a:defRPr sz="6876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980" y="7012744"/>
            <a:ext cx="9038213" cy="2292300"/>
          </a:xfrm>
        </p:spPr>
        <p:txBody>
          <a:bodyPr/>
          <a:lstStyle>
            <a:lvl1pPr marL="0" indent="0">
              <a:buNone/>
              <a:defRPr sz="2750">
                <a:solidFill>
                  <a:schemeClr val="tx1"/>
                </a:solidFill>
              </a:defRPr>
            </a:lvl1pPr>
            <a:lvl2pPr marL="523951" indent="0">
              <a:buNone/>
              <a:defRPr sz="2292">
                <a:solidFill>
                  <a:schemeClr val="tx1">
                    <a:tint val="75000"/>
                  </a:schemeClr>
                </a:solidFill>
              </a:defRPr>
            </a:lvl2pPr>
            <a:lvl3pPr marL="1047902" indent="0">
              <a:buNone/>
              <a:defRPr sz="2063">
                <a:solidFill>
                  <a:schemeClr val="tx1">
                    <a:tint val="75000"/>
                  </a:schemeClr>
                </a:solidFill>
              </a:defRPr>
            </a:lvl3pPr>
            <a:lvl4pPr marL="1571854" indent="0">
              <a:buNone/>
              <a:defRPr sz="1834">
                <a:solidFill>
                  <a:schemeClr val="tx1">
                    <a:tint val="75000"/>
                  </a:schemeClr>
                </a:solidFill>
              </a:defRPr>
            </a:lvl4pPr>
            <a:lvl5pPr marL="2095805" indent="0">
              <a:buNone/>
              <a:defRPr sz="1834">
                <a:solidFill>
                  <a:schemeClr val="tx1">
                    <a:tint val="75000"/>
                  </a:schemeClr>
                </a:solidFill>
              </a:defRPr>
            </a:lvl5pPr>
            <a:lvl6pPr marL="2619756" indent="0">
              <a:buNone/>
              <a:defRPr sz="1834">
                <a:solidFill>
                  <a:schemeClr val="tx1">
                    <a:tint val="75000"/>
                  </a:schemeClr>
                </a:solidFill>
              </a:defRPr>
            </a:lvl6pPr>
            <a:lvl7pPr marL="3143707" indent="0">
              <a:buNone/>
              <a:defRPr sz="1834">
                <a:solidFill>
                  <a:schemeClr val="tx1">
                    <a:tint val="75000"/>
                  </a:schemeClr>
                </a:solidFill>
              </a:defRPr>
            </a:lvl7pPr>
            <a:lvl8pPr marL="3667658" indent="0">
              <a:buNone/>
              <a:defRPr sz="1834">
                <a:solidFill>
                  <a:schemeClr val="tx1">
                    <a:tint val="75000"/>
                  </a:schemeClr>
                </a:solidFill>
              </a:defRPr>
            </a:lvl8pPr>
            <a:lvl9pPr marL="4191610" indent="0">
              <a:buNone/>
              <a:defRPr sz="18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4BC7-51BA-4B4C-B859-422EAE3CEDCB}" type="datetimeFigureOut">
              <a:rPr lang="it-IT" smtClean="0"/>
              <a:t>02/12/2017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74D3D-2047-4C26-8EF4-F244FEF73202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7274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438" y="2789572"/>
            <a:ext cx="4453612" cy="664888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05039" y="2789572"/>
            <a:ext cx="4453612" cy="664888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4BC7-51BA-4B4C-B859-422EAE3CEDCB}" type="datetimeFigureOut">
              <a:rPr lang="it-IT" smtClean="0"/>
              <a:t>02/12/2017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74D3D-2047-4C26-8EF4-F244FEF73202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0227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802" y="557917"/>
            <a:ext cx="9038213" cy="202547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1803" y="2568833"/>
            <a:ext cx="4433145" cy="1258945"/>
          </a:xfrm>
        </p:spPr>
        <p:txBody>
          <a:bodyPr anchor="b"/>
          <a:lstStyle>
            <a:lvl1pPr marL="0" indent="0">
              <a:buNone/>
              <a:defRPr sz="2750" b="1"/>
            </a:lvl1pPr>
            <a:lvl2pPr marL="523951" indent="0">
              <a:buNone/>
              <a:defRPr sz="2292" b="1"/>
            </a:lvl2pPr>
            <a:lvl3pPr marL="1047902" indent="0">
              <a:buNone/>
              <a:defRPr sz="2063" b="1"/>
            </a:lvl3pPr>
            <a:lvl4pPr marL="1571854" indent="0">
              <a:buNone/>
              <a:defRPr sz="1834" b="1"/>
            </a:lvl4pPr>
            <a:lvl5pPr marL="2095805" indent="0">
              <a:buNone/>
              <a:defRPr sz="1834" b="1"/>
            </a:lvl5pPr>
            <a:lvl6pPr marL="2619756" indent="0">
              <a:buNone/>
              <a:defRPr sz="1834" b="1"/>
            </a:lvl6pPr>
            <a:lvl7pPr marL="3143707" indent="0">
              <a:buNone/>
              <a:defRPr sz="1834" b="1"/>
            </a:lvl7pPr>
            <a:lvl8pPr marL="3667658" indent="0">
              <a:buNone/>
              <a:defRPr sz="1834" b="1"/>
            </a:lvl8pPr>
            <a:lvl9pPr marL="4191610" indent="0">
              <a:buNone/>
              <a:defRPr sz="1834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1803" y="3827778"/>
            <a:ext cx="4433145" cy="563008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05039" y="2568833"/>
            <a:ext cx="4454977" cy="1258945"/>
          </a:xfrm>
        </p:spPr>
        <p:txBody>
          <a:bodyPr anchor="b"/>
          <a:lstStyle>
            <a:lvl1pPr marL="0" indent="0">
              <a:buNone/>
              <a:defRPr sz="2750" b="1"/>
            </a:lvl1pPr>
            <a:lvl2pPr marL="523951" indent="0">
              <a:buNone/>
              <a:defRPr sz="2292" b="1"/>
            </a:lvl2pPr>
            <a:lvl3pPr marL="1047902" indent="0">
              <a:buNone/>
              <a:defRPr sz="2063" b="1"/>
            </a:lvl3pPr>
            <a:lvl4pPr marL="1571854" indent="0">
              <a:buNone/>
              <a:defRPr sz="1834" b="1"/>
            </a:lvl4pPr>
            <a:lvl5pPr marL="2095805" indent="0">
              <a:buNone/>
              <a:defRPr sz="1834" b="1"/>
            </a:lvl5pPr>
            <a:lvl6pPr marL="2619756" indent="0">
              <a:buNone/>
              <a:defRPr sz="1834" b="1"/>
            </a:lvl6pPr>
            <a:lvl7pPr marL="3143707" indent="0">
              <a:buNone/>
              <a:defRPr sz="1834" b="1"/>
            </a:lvl7pPr>
            <a:lvl8pPr marL="3667658" indent="0">
              <a:buNone/>
              <a:defRPr sz="1834" b="1"/>
            </a:lvl8pPr>
            <a:lvl9pPr marL="4191610" indent="0">
              <a:buNone/>
              <a:defRPr sz="1834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05039" y="3827778"/>
            <a:ext cx="4454977" cy="563008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4BC7-51BA-4B4C-B859-422EAE3CEDCB}" type="datetimeFigureOut">
              <a:rPr lang="it-IT" smtClean="0"/>
              <a:t>02/12/2017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74D3D-2047-4C26-8EF4-F244FEF73202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8667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4BC7-51BA-4B4C-B859-422EAE3CEDCB}" type="datetimeFigureOut">
              <a:rPr lang="it-IT" smtClean="0"/>
              <a:t>02/12/2017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74D3D-2047-4C26-8EF4-F244FEF73202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2709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4BC7-51BA-4B4C-B859-422EAE3CEDCB}" type="datetimeFigureOut">
              <a:rPr lang="it-IT" smtClean="0"/>
              <a:t>02/12/2017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74D3D-2047-4C26-8EF4-F244FEF73202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7983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802" y="698606"/>
            <a:ext cx="3379779" cy="2445121"/>
          </a:xfrm>
        </p:spPr>
        <p:txBody>
          <a:bodyPr anchor="b"/>
          <a:lstStyle>
            <a:lvl1pPr>
              <a:defRPr sz="3667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4977" y="1508797"/>
            <a:ext cx="5305038" cy="7446944"/>
          </a:xfrm>
        </p:spPr>
        <p:txBody>
          <a:bodyPr/>
          <a:lstStyle>
            <a:lvl1pPr>
              <a:defRPr sz="3667"/>
            </a:lvl1pPr>
            <a:lvl2pPr>
              <a:defRPr sz="3209"/>
            </a:lvl2pPr>
            <a:lvl3pPr>
              <a:defRPr sz="2750"/>
            </a:lvl3pPr>
            <a:lvl4pPr>
              <a:defRPr sz="2292"/>
            </a:lvl4pPr>
            <a:lvl5pPr>
              <a:defRPr sz="2292"/>
            </a:lvl5pPr>
            <a:lvl6pPr>
              <a:defRPr sz="2292"/>
            </a:lvl6pPr>
            <a:lvl7pPr>
              <a:defRPr sz="2292"/>
            </a:lvl7pPr>
            <a:lvl8pPr>
              <a:defRPr sz="2292"/>
            </a:lvl8pPr>
            <a:lvl9pPr>
              <a:defRPr sz="2292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1802" y="3143726"/>
            <a:ext cx="3379779" cy="5824142"/>
          </a:xfrm>
        </p:spPr>
        <p:txBody>
          <a:bodyPr/>
          <a:lstStyle>
            <a:lvl1pPr marL="0" indent="0">
              <a:buNone/>
              <a:defRPr sz="1834"/>
            </a:lvl1pPr>
            <a:lvl2pPr marL="523951" indent="0">
              <a:buNone/>
              <a:defRPr sz="1604"/>
            </a:lvl2pPr>
            <a:lvl3pPr marL="1047902" indent="0">
              <a:buNone/>
              <a:defRPr sz="1375"/>
            </a:lvl3pPr>
            <a:lvl4pPr marL="1571854" indent="0">
              <a:buNone/>
              <a:defRPr sz="1146"/>
            </a:lvl4pPr>
            <a:lvl5pPr marL="2095805" indent="0">
              <a:buNone/>
              <a:defRPr sz="1146"/>
            </a:lvl5pPr>
            <a:lvl6pPr marL="2619756" indent="0">
              <a:buNone/>
              <a:defRPr sz="1146"/>
            </a:lvl6pPr>
            <a:lvl7pPr marL="3143707" indent="0">
              <a:buNone/>
              <a:defRPr sz="1146"/>
            </a:lvl7pPr>
            <a:lvl8pPr marL="3667658" indent="0">
              <a:buNone/>
              <a:defRPr sz="1146"/>
            </a:lvl8pPr>
            <a:lvl9pPr marL="4191610" indent="0">
              <a:buNone/>
              <a:defRPr sz="1146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4BC7-51BA-4B4C-B859-422EAE3CEDCB}" type="datetimeFigureOut">
              <a:rPr lang="it-IT" smtClean="0"/>
              <a:t>02/12/2017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74D3D-2047-4C26-8EF4-F244FEF73202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6168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802" y="698606"/>
            <a:ext cx="3379779" cy="2445121"/>
          </a:xfrm>
        </p:spPr>
        <p:txBody>
          <a:bodyPr anchor="b"/>
          <a:lstStyle>
            <a:lvl1pPr>
              <a:defRPr sz="3667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54977" y="1508797"/>
            <a:ext cx="5305038" cy="7446944"/>
          </a:xfrm>
        </p:spPr>
        <p:txBody>
          <a:bodyPr anchor="t"/>
          <a:lstStyle>
            <a:lvl1pPr marL="0" indent="0">
              <a:buNone/>
              <a:defRPr sz="3667"/>
            </a:lvl1pPr>
            <a:lvl2pPr marL="523951" indent="0">
              <a:buNone/>
              <a:defRPr sz="3209"/>
            </a:lvl2pPr>
            <a:lvl3pPr marL="1047902" indent="0">
              <a:buNone/>
              <a:defRPr sz="2750"/>
            </a:lvl3pPr>
            <a:lvl4pPr marL="1571854" indent="0">
              <a:buNone/>
              <a:defRPr sz="2292"/>
            </a:lvl4pPr>
            <a:lvl5pPr marL="2095805" indent="0">
              <a:buNone/>
              <a:defRPr sz="2292"/>
            </a:lvl5pPr>
            <a:lvl6pPr marL="2619756" indent="0">
              <a:buNone/>
              <a:defRPr sz="2292"/>
            </a:lvl6pPr>
            <a:lvl7pPr marL="3143707" indent="0">
              <a:buNone/>
              <a:defRPr sz="2292"/>
            </a:lvl7pPr>
            <a:lvl8pPr marL="3667658" indent="0">
              <a:buNone/>
              <a:defRPr sz="2292"/>
            </a:lvl8pPr>
            <a:lvl9pPr marL="4191610" indent="0">
              <a:buNone/>
              <a:defRPr sz="2292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1802" y="3143726"/>
            <a:ext cx="3379779" cy="5824142"/>
          </a:xfrm>
        </p:spPr>
        <p:txBody>
          <a:bodyPr/>
          <a:lstStyle>
            <a:lvl1pPr marL="0" indent="0">
              <a:buNone/>
              <a:defRPr sz="1834"/>
            </a:lvl1pPr>
            <a:lvl2pPr marL="523951" indent="0">
              <a:buNone/>
              <a:defRPr sz="1604"/>
            </a:lvl2pPr>
            <a:lvl3pPr marL="1047902" indent="0">
              <a:buNone/>
              <a:defRPr sz="1375"/>
            </a:lvl3pPr>
            <a:lvl4pPr marL="1571854" indent="0">
              <a:buNone/>
              <a:defRPr sz="1146"/>
            </a:lvl4pPr>
            <a:lvl5pPr marL="2095805" indent="0">
              <a:buNone/>
              <a:defRPr sz="1146"/>
            </a:lvl5pPr>
            <a:lvl6pPr marL="2619756" indent="0">
              <a:buNone/>
              <a:defRPr sz="1146"/>
            </a:lvl6pPr>
            <a:lvl7pPr marL="3143707" indent="0">
              <a:buNone/>
              <a:defRPr sz="1146"/>
            </a:lvl7pPr>
            <a:lvl8pPr marL="3667658" indent="0">
              <a:buNone/>
              <a:defRPr sz="1146"/>
            </a:lvl8pPr>
            <a:lvl9pPr marL="4191610" indent="0">
              <a:buNone/>
              <a:defRPr sz="1146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A4BC7-51BA-4B4C-B859-422EAE3CEDCB}" type="datetimeFigureOut">
              <a:rPr lang="it-IT" smtClean="0"/>
              <a:t>02/12/2017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74D3D-2047-4C26-8EF4-F244FEF73202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1603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438" y="557917"/>
            <a:ext cx="9038213" cy="20254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438" y="2789572"/>
            <a:ext cx="9038213" cy="66488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437" y="9712565"/>
            <a:ext cx="2357795" cy="5579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A4BC7-51BA-4B4C-B859-422EAE3CEDCB}" type="datetimeFigureOut">
              <a:rPr lang="it-IT" smtClean="0"/>
              <a:t>02/12/2017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198" y="9712565"/>
            <a:ext cx="3536692" cy="5579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00856" y="9712565"/>
            <a:ext cx="2357795" cy="5579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74D3D-2047-4C26-8EF4-F244FEF73202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0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47902" rtl="0" eaLnBrk="1" latinLnBrk="0" hangingPunct="1">
        <a:lnSpc>
          <a:spcPct val="90000"/>
        </a:lnSpc>
        <a:spcBef>
          <a:spcPct val="0"/>
        </a:spcBef>
        <a:buNone/>
        <a:defRPr sz="504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1976" indent="-261976" algn="l" defTabSz="1047902" rtl="0" eaLnBrk="1" latinLnBrk="0" hangingPunct="1">
        <a:lnSpc>
          <a:spcPct val="90000"/>
        </a:lnSpc>
        <a:spcBef>
          <a:spcPts val="1146"/>
        </a:spcBef>
        <a:buFont typeface="Arial" panose="020B0604020202020204" pitchFamily="34" charset="0"/>
        <a:buChar char="•"/>
        <a:defRPr sz="3209" kern="1200">
          <a:solidFill>
            <a:schemeClr val="tx1"/>
          </a:solidFill>
          <a:latin typeface="+mn-lt"/>
          <a:ea typeface="+mn-ea"/>
          <a:cs typeface="+mn-cs"/>
        </a:defRPr>
      </a:lvl1pPr>
      <a:lvl2pPr marL="785927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2pPr>
      <a:lvl3pPr marL="1309878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sz="2292" kern="1200">
          <a:solidFill>
            <a:schemeClr val="tx1"/>
          </a:solidFill>
          <a:latin typeface="+mn-lt"/>
          <a:ea typeface="+mn-ea"/>
          <a:cs typeface="+mn-cs"/>
        </a:defRPr>
      </a:lvl3pPr>
      <a:lvl4pPr marL="1833829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sz="2063" kern="1200">
          <a:solidFill>
            <a:schemeClr val="tx1"/>
          </a:solidFill>
          <a:latin typeface="+mn-lt"/>
          <a:ea typeface="+mn-ea"/>
          <a:cs typeface="+mn-cs"/>
        </a:defRPr>
      </a:lvl4pPr>
      <a:lvl5pPr marL="2357780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sz="2063" kern="1200">
          <a:solidFill>
            <a:schemeClr val="tx1"/>
          </a:solidFill>
          <a:latin typeface="+mn-lt"/>
          <a:ea typeface="+mn-ea"/>
          <a:cs typeface="+mn-cs"/>
        </a:defRPr>
      </a:lvl5pPr>
      <a:lvl6pPr marL="2881732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sz="2063" kern="1200">
          <a:solidFill>
            <a:schemeClr val="tx1"/>
          </a:solidFill>
          <a:latin typeface="+mn-lt"/>
          <a:ea typeface="+mn-ea"/>
          <a:cs typeface="+mn-cs"/>
        </a:defRPr>
      </a:lvl6pPr>
      <a:lvl7pPr marL="3405683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sz="2063" kern="1200">
          <a:solidFill>
            <a:schemeClr val="tx1"/>
          </a:solidFill>
          <a:latin typeface="+mn-lt"/>
          <a:ea typeface="+mn-ea"/>
          <a:cs typeface="+mn-cs"/>
        </a:defRPr>
      </a:lvl7pPr>
      <a:lvl8pPr marL="3929634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sz="2063" kern="1200">
          <a:solidFill>
            <a:schemeClr val="tx1"/>
          </a:solidFill>
          <a:latin typeface="+mn-lt"/>
          <a:ea typeface="+mn-ea"/>
          <a:cs typeface="+mn-cs"/>
        </a:defRPr>
      </a:lvl8pPr>
      <a:lvl9pPr marL="4453585" indent="-261976" algn="l" defTabSz="1047902" rtl="0" eaLnBrk="1" latinLnBrk="0" hangingPunct="1">
        <a:lnSpc>
          <a:spcPct val="90000"/>
        </a:lnSpc>
        <a:spcBef>
          <a:spcPts val="573"/>
        </a:spcBef>
        <a:buFont typeface="Arial" panose="020B0604020202020204" pitchFamily="34" charset="0"/>
        <a:buChar char="•"/>
        <a:defRPr sz="2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7902" rtl="0" eaLnBrk="1" latinLnBrk="0" hangingPunct="1">
        <a:defRPr sz="2063" kern="1200">
          <a:solidFill>
            <a:schemeClr val="tx1"/>
          </a:solidFill>
          <a:latin typeface="+mn-lt"/>
          <a:ea typeface="+mn-ea"/>
          <a:cs typeface="+mn-cs"/>
        </a:defRPr>
      </a:lvl1pPr>
      <a:lvl2pPr marL="523951" algn="l" defTabSz="1047902" rtl="0" eaLnBrk="1" latinLnBrk="0" hangingPunct="1">
        <a:defRPr sz="2063" kern="1200">
          <a:solidFill>
            <a:schemeClr val="tx1"/>
          </a:solidFill>
          <a:latin typeface="+mn-lt"/>
          <a:ea typeface="+mn-ea"/>
          <a:cs typeface="+mn-cs"/>
        </a:defRPr>
      </a:lvl2pPr>
      <a:lvl3pPr marL="1047902" algn="l" defTabSz="1047902" rtl="0" eaLnBrk="1" latinLnBrk="0" hangingPunct="1">
        <a:defRPr sz="2063" kern="1200">
          <a:solidFill>
            <a:schemeClr val="tx1"/>
          </a:solidFill>
          <a:latin typeface="+mn-lt"/>
          <a:ea typeface="+mn-ea"/>
          <a:cs typeface="+mn-cs"/>
        </a:defRPr>
      </a:lvl3pPr>
      <a:lvl4pPr marL="1571854" algn="l" defTabSz="1047902" rtl="0" eaLnBrk="1" latinLnBrk="0" hangingPunct="1">
        <a:defRPr sz="2063" kern="1200">
          <a:solidFill>
            <a:schemeClr val="tx1"/>
          </a:solidFill>
          <a:latin typeface="+mn-lt"/>
          <a:ea typeface="+mn-ea"/>
          <a:cs typeface="+mn-cs"/>
        </a:defRPr>
      </a:lvl4pPr>
      <a:lvl5pPr marL="2095805" algn="l" defTabSz="1047902" rtl="0" eaLnBrk="1" latinLnBrk="0" hangingPunct="1">
        <a:defRPr sz="2063" kern="1200">
          <a:solidFill>
            <a:schemeClr val="tx1"/>
          </a:solidFill>
          <a:latin typeface="+mn-lt"/>
          <a:ea typeface="+mn-ea"/>
          <a:cs typeface="+mn-cs"/>
        </a:defRPr>
      </a:lvl5pPr>
      <a:lvl6pPr marL="2619756" algn="l" defTabSz="1047902" rtl="0" eaLnBrk="1" latinLnBrk="0" hangingPunct="1">
        <a:defRPr sz="2063" kern="1200">
          <a:solidFill>
            <a:schemeClr val="tx1"/>
          </a:solidFill>
          <a:latin typeface="+mn-lt"/>
          <a:ea typeface="+mn-ea"/>
          <a:cs typeface="+mn-cs"/>
        </a:defRPr>
      </a:lvl6pPr>
      <a:lvl7pPr marL="3143707" algn="l" defTabSz="1047902" rtl="0" eaLnBrk="1" latinLnBrk="0" hangingPunct="1">
        <a:defRPr sz="2063" kern="1200">
          <a:solidFill>
            <a:schemeClr val="tx1"/>
          </a:solidFill>
          <a:latin typeface="+mn-lt"/>
          <a:ea typeface="+mn-ea"/>
          <a:cs typeface="+mn-cs"/>
        </a:defRPr>
      </a:lvl7pPr>
      <a:lvl8pPr marL="3667658" algn="l" defTabSz="1047902" rtl="0" eaLnBrk="1" latinLnBrk="0" hangingPunct="1">
        <a:defRPr sz="2063" kern="1200">
          <a:solidFill>
            <a:schemeClr val="tx1"/>
          </a:solidFill>
          <a:latin typeface="+mn-lt"/>
          <a:ea typeface="+mn-ea"/>
          <a:cs typeface="+mn-cs"/>
        </a:defRPr>
      </a:lvl8pPr>
      <a:lvl9pPr marL="4191610" algn="l" defTabSz="1047902" rtl="0" eaLnBrk="1" latinLnBrk="0" hangingPunct="1">
        <a:defRPr sz="2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tangolo 15"/>
          <p:cNvSpPr/>
          <p:nvPr/>
        </p:nvSpPr>
        <p:spPr>
          <a:xfrm>
            <a:off x="0" y="0"/>
            <a:ext cx="10479088" cy="10479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uppo 3"/>
          <p:cNvGrpSpPr/>
          <p:nvPr/>
        </p:nvGrpSpPr>
        <p:grpSpPr>
          <a:xfrm>
            <a:off x="329902" y="1519707"/>
            <a:ext cx="6431507" cy="5293217"/>
            <a:chOff x="7038378" y="2216473"/>
            <a:chExt cx="5221018" cy="4342066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36" t="12940" r="25811" b="11710"/>
            <a:stretch/>
          </p:blipFill>
          <p:spPr bwMode="auto">
            <a:xfrm>
              <a:off x="7308002" y="2216473"/>
              <a:ext cx="4951394" cy="4342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CasellaDiTesto 7"/>
            <p:cNvSpPr txBox="1"/>
            <p:nvPr/>
          </p:nvSpPr>
          <p:spPr>
            <a:xfrm>
              <a:off x="7250181" y="6179512"/>
              <a:ext cx="29228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400" b="1" dirty="0"/>
                <a:t>0</a:t>
              </a:r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7125613" y="5383504"/>
              <a:ext cx="41685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400" b="1" dirty="0"/>
                <a:t>20</a:t>
              </a:r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7125613" y="4584789"/>
              <a:ext cx="41685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400" b="1" dirty="0"/>
                <a:t>40</a:t>
              </a: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7125613" y="3810466"/>
              <a:ext cx="41685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400" b="1" dirty="0"/>
                <a:t>60</a:t>
              </a:r>
            </a:p>
          </p:txBody>
        </p:sp>
        <p:sp>
          <p:nvSpPr>
            <p:cNvPr id="12" name="CasellaDiTesto 11"/>
            <p:cNvSpPr txBox="1"/>
            <p:nvPr/>
          </p:nvSpPr>
          <p:spPr>
            <a:xfrm>
              <a:off x="7125613" y="3029745"/>
              <a:ext cx="41685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400" b="1" dirty="0"/>
                <a:t>80</a:t>
              </a:r>
            </a:p>
          </p:txBody>
        </p:sp>
        <p:sp>
          <p:nvSpPr>
            <p:cNvPr id="13" name="CasellaDiTesto 12"/>
            <p:cNvSpPr txBox="1"/>
            <p:nvPr/>
          </p:nvSpPr>
          <p:spPr>
            <a:xfrm>
              <a:off x="7038378" y="2228990"/>
              <a:ext cx="50608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400" b="1" dirty="0"/>
                <a:t>100</a:t>
              </a:r>
            </a:p>
          </p:txBody>
        </p:sp>
      </p:grp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91" t="22762" r="20945" b="69416"/>
          <a:stretch/>
        </p:blipFill>
        <p:spPr bwMode="auto">
          <a:xfrm>
            <a:off x="6868226" y="1535050"/>
            <a:ext cx="698765" cy="1163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" name="Tabel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6060908"/>
              </p:ext>
            </p:extLst>
          </p:nvPr>
        </p:nvGraphicFramePr>
        <p:xfrm>
          <a:off x="442913" y="7746678"/>
          <a:ext cx="7041332" cy="148596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168443"/>
                <a:gridCol w="780685"/>
                <a:gridCol w="2403054"/>
                <a:gridCol w="1689150"/>
              </a:tblGrid>
              <a:tr h="267799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Percentile </a:t>
                      </a:r>
                      <a:r>
                        <a:rPr lang="it-IT" sz="1400" dirty="0" err="1" smtClean="0"/>
                        <a:t>group</a:t>
                      </a:r>
                      <a:r>
                        <a:rPr lang="it-IT" sz="1400" dirty="0" smtClean="0"/>
                        <a:t> of CD8/FOXP3</a:t>
                      </a:r>
                      <a:r>
                        <a:rPr lang="it-IT" sz="1400" baseline="0" dirty="0" smtClean="0"/>
                        <a:t> ratio</a:t>
                      </a:r>
                      <a:endParaRPr lang="it-I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104791" marR="104791" marT="52395" marB="523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n</a:t>
                      </a:r>
                      <a:endParaRPr lang="it-I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104791" marR="104791" marT="52395" marB="523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 smtClean="0"/>
                        <a:t>Median</a:t>
                      </a:r>
                      <a:r>
                        <a:rPr lang="it-IT" sz="1400" dirty="0" smtClean="0"/>
                        <a:t> OS</a:t>
                      </a:r>
                      <a:endParaRPr lang="it-I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104791" marR="104791" marT="52395" marB="523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95% CI</a:t>
                      </a:r>
                      <a:endParaRPr lang="it-I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104791" marR="104791" marT="52395" marB="52395" anchor="ctr"/>
                </a:tc>
              </a:tr>
              <a:tr h="267799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1</a:t>
                      </a:r>
                      <a:endParaRPr lang="it-IT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104791" marR="104791" marT="52395" marB="523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12</a:t>
                      </a:r>
                      <a:endParaRPr lang="it-IT" sz="1400" dirty="0"/>
                    </a:p>
                  </a:txBody>
                  <a:tcPr marL="104791" marR="104791" marT="52395" marB="523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27,51 m</a:t>
                      </a:r>
                      <a:endParaRPr lang="it-IT" sz="1400" dirty="0"/>
                    </a:p>
                  </a:txBody>
                  <a:tcPr marL="104791" marR="104791" marT="52395" marB="523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0,88-54,15</a:t>
                      </a:r>
                      <a:endParaRPr lang="it-IT" sz="1400" dirty="0"/>
                    </a:p>
                  </a:txBody>
                  <a:tcPr marL="104791" marR="104791" marT="52395" marB="52395" anchor="ctr"/>
                </a:tc>
              </a:tr>
              <a:tr h="2677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2</a:t>
                      </a:r>
                      <a:endParaRPr lang="it-IT" sz="1400" b="1" dirty="0" smtClean="0"/>
                    </a:p>
                  </a:txBody>
                  <a:tcPr marL="104791" marR="104791" marT="52395" marB="523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12</a:t>
                      </a:r>
                      <a:endParaRPr lang="it-IT" sz="1400" dirty="0"/>
                    </a:p>
                  </a:txBody>
                  <a:tcPr marL="104791" marR="104791" marT="52395" marB="52395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1,63 m</a:t>
                      </a:r>
                      <a:endParaRPr lang="it-IT" sz="1400" dirty="0"/>
                    </a:p>
                  </a:txBody>
                  <a:tcPr marL="104791" marR="104791" marT="52395" marB="523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25,64-73,52</a:t>
                      </a:r>
                      <a:endParaRPr lang="it-IT" sz="1400" dirty="0"/>
                    </a:p>
                  </a:txBody>
                  <a:tcPr marL="104791" marR="104791" marT="52395" marB="52395" anchor="ctr"/>
                </a:tc>
              </a:tr>
              <a:tr h="26779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3</a:t>
                      </a:r>
                      <a:endParaRPr lang="it-IT" sz="1400" b="1" dirty="0" smtClean="0"/>
                    </a:p>
                  </a:txBody>
                  <a:tcPr marL="104791" marR="104791" marT="52395" marB="523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12</a:t>
                      </a:r>
                      <a:endParaRPr lang="it-IT" sz="1400" dirty="0"/>
                    </a:p>
                  </a:txBody>
                  <a:tcPr marL="104791" marR="104791" marT="52395" marB="52395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1,29 m</a:t>
                      </a:r>
                      <a:endParaRPr lang="it-IT" sz="1400" dirty="0"/>
                    </a:p>
                  </a:txBody>
                  <a:tcPr marL="104791" marR="104791" marT="52395" marB="523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36,57-42,26</a:t>
                      </a:r>
                      <a:endParaRPr lang="it-IT" sz="1400" dirty="0"/>
                    </a:p>
                  </a:txBody>
                  <a:tcPr marL="104791" marR="104791" marT="52395" marB="52395" anchor="ctr"/>
                </a:tc>
              </a:tr>
            </a:tbl>
          </a:graphicData>
        </a:graphic>
      </p:graphicFrame>
      <p:sp>
        <p:nvSpPr>
          <p:cNvPr id="20" name="CasellaDiTesto 19"/>
          <p:cNvSpPr txBox="1"/>
          <p:nvPr/>
        </p:nvSpPr>
        <p:spPr>
          <a:xfrm>
            <a:off x="413697" y="169969"/>
            <a:ext cx="9068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 smtClean="0"/>
              <a:t>Figure S1</a:t>
            </a:r>
            <a:r>
              <a:rPr lang="it-IT" sz="1800" b="1" dirty="0" smtClean="0"/>
              <a:t>. </a:t>
            </a:r>
            <a:r>
              <a:rPr lang="it-IT" sz="1800" b="1" dirty="0" err="1" smtClean="0"/>
              <a:t>Overall</a:t>
            </a:r>
            <a:r>
              <a:rPr lang="it-IT" sz="1800" b="1" dirty="0" smtClean="0"/>
              <a:t> </a:t>
            </a:r>
            <a:r>
              <a:rPr lang="it-IT" sz="1800" b="1" dirty="0" err="1" smtClean="0"/>
              <a:t>survival</a:t>
            </a:r>
            <a:r>
              <a:rPr lang="it-IT" sz="1800" b="1" dirty="0" smtClean="0"/>
              <a:t> for HER2+ </a:t>
            </a:r>
            <a:r>
              <a:rPr lang="it-IT" sz="1800" b="1" dirty="0" err="1" smtClean="0"/>
              <a:t>patients</a:t>
            </a:r>
            <a:r>
              <a:rPr lang="it-IT" sz="1800" b="1" dirty="0" smtClean="0"/>
              <a:t> </a:t>
            </a:r>
            <a:r>
              <a:rPr lang="it-IT" sz="1800" b="1" dirty="0" err="1" smtClean="0"/>
              <a:t>according</a:t>
            </a:r>
            <a:r>
              <a:rPr lang="it-IT" sz="1800" b="1" dirty="0" smtClean="0"/>
              <a:t> to CD8/FOXP3 ratio.</a:t>
            </a:r>
            <a:endParaRPr lang="it-IT" sz="1800" b="1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6244801" y="6866453"/>
            <a:ext cx="6234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400" b="1" dirty="0" smtClean="0"/>
              <a:t>130</a:t>
            </a:r>
            <a:endParaRPr lang="it-IT" sz="1400" b="1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5134441" y="6866104"/>
            <a:ext cx="6234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400" b="1" dirty="0" smtClean="0"/>
              <a:t>100</a:t>
            </a:r>
            <a:endParaRPr lang="it-IT" sz="1400" b="1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4024081" y="6862356"/>
            <a:ext cx="6234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400" b="1" dirty="0" smtClean="0"/>
              <a:t>70</a:t>
            </a:r>
            <a:endParaRPr lang="it-IT" sz="1400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2913721" y="6862355"/>
            <a:ext cx="6234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400" b="1" dirty="0"/>
              <a:t>4</a:t>
            </a:r>
            <a:r>
              <a:rPr lang="it-IT" sz="1400" b="1" dirty="0" smtClean="0"/>
              <a:t>0</a:t>
            </a:r>
            <a:endParaRPr lang="it-IT" sz="1400" b="1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1724193" y="6858955"/>
            <a:ext cx="6234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400" b="1" dirty="0" smtClean="0"/>
              <a:t>10</a:t>
            </a:r>
            <a:endParaRPr lang="it-IT" sz="1400" b="1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3913862" y="7208769"/>
            <a:ext cx="1224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 smtClean="0"/>
              <a:t>MONTHS</a:t>
            </a:r>
            <a:endParaRPr lang="it-IT" sz="1800" b="1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-381530" y="3817085"/>
            <a:ext cx="1115623" cy="461665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it-IT" sz="2400" b="1" dirty="0"/>
              <a:t>OS%</a:t>
            </a:r>
          </a:p>
        </p:txBody>
      </p:sp>
      <p:sp>
        <p:nvSpPr>
          <p:cNvPr id="29" name="CasellaDiTesto 28"/>
          <p:cNvSpPr txBox="1"/>
          <p:nvPr/>
        </p:nvSpPr>
        <p:spPr>
          <a:xfrm>
            <a:off x="1426093" y="5884247"/>
            <a:ext cx="1843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Log-</a:t>
            </a:r>
            <a:r>
              <a:rPr lang="it-IT" sz="1600" b="1" dirty="0" err="1" smtClean="0"/>
              <a:t>rank</a:t>
            </a:r>
            <a:r>
              <a:rPr lang="it-IT" sz="1600" b="1" dirty="0" smtClean="0"/>
              <a:t> p=0.693</a:t>
            </a:r>
            <a:endParaRPr lang="it-IT" sz="1600" b="1" dirty="0"/>
          </a:p>
        </p:txBody>
      </p:sp>
      <p:sp>
        <p:nvSpPr>
          <p:cNvPr id="28" name="Rettangolo 27"/>
          <p:cNvSpPr/>
          <p:nvPr/>
        </p:nvSpPr>
        <p:spPr>
          <a:xfrm>
            <a:off x="7663118" y="1540831"/>
            <a:ext cx="2687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800" b="1" dirty="0"/>
              <a:t>CD8/FOXP3 </a:t>
            </a:r>
            <a:r>
              <a:rPr lang="it-IT" sz="1800" b="1" dirty="0" smtClean="0"/>
              <a:t>ratio 1° </a:t>
            </a:r>
            <a:r>
              <a:rPr lang="it-IT" sz="1800" b="1" dirty="0" err="1" smtClean="0"/>
              <a:t>tertile</a:t>
            </a:r>
            <a:endParaRPr lang="it-IT" sz="1800" b="1" dirty="0"/>
          </a:p>
        </p:txBody>
      </p:sp>
      <p:sp>
        <p:nvSpPr>
          <p:cNvPr id="31" name="Rettangolo 30"/>
          <p:cNvSpPr/>
          <p:nvPr/>
        </p:nvSpPr>
        <p:spPr>
          <a:xfrm>
            <a:off x="7663118" y="1932223"/>
            <a:ext cx="2687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800" b="1" dirty="0"/>
              <a:t>CD8/FOXP3 </a:t>
            </a:r>
            <a:r>
              <a:rPr lang="it-IT" sz="1800" b="1" dirty="0" smtClean="0"/>
              <a:t>ratio 2° </a:t>
            </a:r>
            <a:r>
              <a:rPr lang="it-IT" sz="1800" b="1" dirty="0" err="1" smtClean="0"/>
              <a:t>tertile</a:t>
            </a:r>
            <a:endParaRPr lang="it-IT" sz="1800" b="1" dirty="0"/>
          </a:p>
        </p:txBody>
      </p:sp>
      <p:sp>
        <p:nvSpPr>
          <p:cNvPr id="32" name="Rettangolo 31"/>
          <p:cNvSpPr/>
          <p:nvPr/>
        </p:nvSpPr>
        <p:spPr>
          <a:xfrm>
            <a:off x="7663118" y="2323615"/>
            <a:ext cx="2687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800" b="1" dirty="0"/>
              <a:t>CD8/FOXP3 </a:t>
            </a:r>
            <a:r>
              <a:rPr lang="it-IT" sz="1800" b="1" dirty="0" smtClean="0"/>
              <a:t>ratio 3° </a:t>
            </a:r>
            <a:r>
              <a:rPr lang="it-IT" sz="1800" b="1" dirty="0" err="1" smtClean="0"/>
              <a:t>tertile</a:t>
            </a:r>
            <a:endParaRPr lang="it-IT" sz="1800" b="1" dirty="0"/>
          </a:p>
        </p:txBody>
      </p:sp>
    </p:spTree>
    <p:extLst>
      <p:ext uri="{BB962C8B-B14F-4D97-AF65-F5344CB8AC3E}">
        <p14:creationId xmlns:p14="http://schemas.microsoft.com/office/powerpoint/2010/main" val="5831150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</TotalTime>
  <Words>71</Words>
  <Application>Microsoft Office PowerPoint</Application>
  <PresentationFormat>Personnalisé</PresentationFormat>
  <Paragraphs>34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Tema di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maria vittoria dieci</cp:lastModifiedBy>
  <cp:revision>29</cp:revision>
  <dcterms:created xsi:type="dcterms:W3CDTF">2017-11-03T13:19:40Z</dcterms:created>
  <dcterms:modified xsi:type="dcterms:W3CDTF">2017-12-02T10:48:25Z</dcterms:modified>
</cp:coreProperties>
</file>