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9" r:id="rId2"/>
  </p:sldIdLst>
  <p:sldSz cx="6858000" cy="9144000" type="screen4x3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>
      <p:cViewPr>
        <p:scale>
          <a:sx n="100" d="100"/>
          <a:sy n="100" d="100"/>
        </p:scale>
        <p:origin x="-1614" y="552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36" d="100"/>
        <a:sy n="3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0-2017\Hang%20Wei\3-16-17-prima-1\2-PL\Excel-PL\Copy%20of%205-PL-GSTP1-Figure%20S3%20for%20NAC%20treatment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plotArea>
      <c:layout>
        <c:manualLayout>
          <c:layoutTarget val="inner"/>
          <c:xMode val="edge"/>
          <c:yMode val="edge"/>
          <c:x val="8.6071741032370946E-2"/>
          <c:y val="5.1400554097404488E-2"/>
          <c:w val="0.91392825896762908"/>
          <c:h val="0.8326195683872849"/>
        </c:manualLayout>
      </c:layout>
      <c:barChart>
        <c:barDir val="col"/>
        <c:grouping val="clustered"/>
        <c:ser>
          <c:idx val="0"/>
          <c:order val="0"/>
          <c:tx>
            <c:strRef>
              <c:f>Sheet1!$B$2</c:f>
              <c:strCache>
                <c:ptCount val="1"/>
                <c:pt idx="0">
                  <c:v>Ctrl</c:v>
                </c:pt>
              </c:strCache>
            </c:strRef>
          </c:tx>
          <c:errBars>
            <c:errBarType val="plus"/>
            <c:errValType val="cust"/>
            <c:plus>
              <c:numRef>
                <c:f>Sheet1!$C$4:$F$4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7</c:v>
                  </c:pt>
                  <c:pt idx="2">
                    <c:v>8</c:v>
                  </c:pt>
                  <c:pt idx="3">
                    <c:v>6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Sheet1!$C$1:$F$1</c:f>
              <c:strCache>
                <c:ptCount val="4"/>
                <c:pt idx="0">
                  <c:v>PBS</c:v>
                </c:pt>
                <c:pt idx="1">
                  <c:v>PL</c:v>
                </c:pt>
                <c:pt idx="2">
                  <c:v>APR-246</c:v>
                </c:pt>
                <c:pt idx="3">
                  <c:v>PL + APR-246</c:v>
                </c:pt>
              </c:strCache>
            </c:strRef>
          </c:cat>
          <c:val>
            <c:numRef>
              <c:f>Sheet1!$C$2:$F$2</c:f>
              <c:numCache>
                <c:formatCode>General</c:formatCode>
                <c:ptCount val="4"/>
                <c:pt idx="0">
                  <c:v>100</c:v>
                </c:pt>
                <c:pt idx="1">
                  <c:v>62</c:v>
                </c:pt>
                <c:pt idx="2">
                  <c:v>71</c:v>
                </c:pt>
                <c:pt idx="3">
                  <c:v>26</c:v>
                </c:pt>
              </c:numCache>
            </c:numRef>
          </c:val>
        </c:ser>
        <c:ser>
          <c:idx val="1"/>
          <c:order val="1"/>
          <c:tx>
            <c:strRef>
              <c:f>Sheet1!$B$3</c:f>
              <c:strCache>
                <c:ptCount val="1"/>
                <c:pt idx="0">
                  <c:v>NAC</c:v>
                </c:pt>
              </c:strCache>
            </c:strRef>
          </c:tx>
          <c:errBars>
            <c:errBarType val="plus"/>
            <c:errValType val="cust"/>
            <c:plus>
              <c:numRef>
                <c:f>Sheet1!$C$5:$F$5</c:f>
                <c:numCache>
                  <c:formatCode>General</c:formatCode>
                  <c:ptCount val="4"/>
                  <c:pt idx="0">
                    <c:v>11</c:v>
                  </c:pt>
                  <c:pt idx="1">
                    <c:v>8</c:v>
                  </c:pt>
                  <c:pt idx="2">
                    <c:v>6</c:v>
                  </c:pt>
                  <c:pt idx="3">
                    <c:v>8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Sheet1!$C$1:$F$1</c:f>
              <c:strCache>
                <c:ptCount val="4"/>
                <c:pt idx="0">
                  <c:v>PBS</c:v>
                </c:pt>
                <c:pt idx="1">
                  <c:v>PL</c:v>
                </c:pt>
                <c:pt idx="2">
                  <c:v>APR-246</c:v>
                </c:pt>
                <c:pt idx="3">
                  <c:v>PL + APR-246</c:v>
                </c:pt>
              </c:strCache>
            </c:strRef>
          </c:cat>
          <c:val>
            <c:numRef>
              <c:f>Sheet1!$C$3:$F$3</c:f>
              <c:numCache>
                <c:formatCode>General</c:formatCode>
                <c:ptCount val="4"/>
                <c:pt idx="0">
                  <c:v>109</c:v>
                </c:pt>
                <c:pt idx="1">
                  <c:v>84</c:v>
                </c:pt>
                <c:pt idx="2">
                  <c:v>86</c:v>
                </c:pt>
                <c:pt idx="3">
                  <c:v>57</c:v>
                </c:pt>
              </c:numCache>
            </c:numRef>
          </c:val>
        </c:ser>
        <c:dLbls/>
        <c:axId val="73550080"/>
        <c:axId val="73809920"/>
      </c:barChart>
      <c:catAx>
        <c:axId val="73550080"/>
        <c:scaling>
          <c:orientation val="minMax"/>
        </c:scaling>
        <c:axPos val="b"/>
        <c:tickLblPos val="nextTo"/>
        <c:crossAx val="73809920"/>
        <c:crosses val="autoZero"/>
        <c:auto val="1"/>
        <c:lblAlgn val="ctr"/>
        <c:lblOffset val="100"/>
      </c:catAx>
      <c:valAx>
        <c:axId val="73809920"/>
        <c:scaling>
          <c:orientation val="minMax"/>
        </c:scaling>
        <c:axPos val="l"/>
        <c:numFmt formatCode="General" sourceLinked="1"/>
        <c:tickLblPos val="nextTo"/>
        <c:crossAx val="7355008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62145640554055"/>
          <c:y val="4.5826793522688392E-3"/>
          <c:w val="0.33392493821484009"/>
          <c:h val="0.16698075255583514"/>
        </c:manualLayout>
      </c:layout>
    </c:legend>
    <c:plotVisOnly val="1"/>
    <c:dispBlanksAs val="gap"/>
  </c:chart>
  <c:spPr>
    <a:ln>
      <a:noFill/>
    </a:ln>
  </c:spPr>
  <c:txPr>
    <a:bodyPr/>
    <a:lstStyle/>
    <a:p>
      <a:pPr>
        <a:defRPr sz="1200"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D44B0-C78F-4215-A4F4-8FF85D0DCFCF}" type="datetimeFigureOut">
              <a:rPr lang="en-US" smtClean="0"/>
              <a:pPr/>
              <a:t>10/15/2017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03E76-12C5-4AF8-8E34-191FB0161C5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767504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D44B0-C78F-4215-A4F4-8FF85D0DCFCF}" type="datetimeFigureOut">
              <a:rPr lang="en-US" smtClean="0"/>
              <a:pPr/>
              <a:t>10/15/2017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03E76-12C5-4AF8-8E34-191FB0161C5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865048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D44B0-C78F-4215-A4F4-8FF85D0DCFCF}" type="datetimeFigureOut">
              <a:rPr lang="en-US" smtClean="0"/>
              <a:pPr/>
              <a:t>10/15/2017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03E76-12C5-4AF8-8E34-191FB0161C5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823634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D44B0-C78F-4215-A4F4-8FF85D0DCFCF}" type="datetimeFigureOut">
              <a:rPr lang="en-US" smtClean="0"/>
              <a:pPr/>
              <a:t>10/15/2017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03E76-12C5-4AF8-8E34-191FB0161C5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501836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D44B0-C78F-4215-A4F4-8FF85D0DCFCF}" type="datetimeFigureOut">
              <a:rPr lang="en-US" smtClean="0"/>
              <a:pPr/>
              <a:t>10/15/2017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03E76-12C5-4AF8-8E34-191FB0161C5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436866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D44B0-C78F-4215-A4F4-8FF85D0DCFCF}" type="datetimeFigureOut">
              <a:rPr lang="en-US" smtClean="0"/>
              <a:pPr/>
              <a:t>10/15/2017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03E76-12C5-4AF8-8E34-191FB0161C5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4624590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D44B0-C78F-4215-A4F4-8FF85D0DCFCF}" type="datetimeFigureOut">
              <a:rPr lang="en-US" smtClean="0"/>
              <a:pPr/>
              <a:t>10/15/2017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03E76-12C5-4AF8-8E34-191FB0161C5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4063472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D44B0-C78F-4215-A4F4-8FF85D0DCFCF}" type="datetimeFigureOut">
              <a:rPr lang="en-US" smtClean="0"/>
              <a:pPr/>
              <a:t>10/15/2017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03E76-12C5-4AF8-8E34-191FB0161C5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516154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D44B0-C78F-4215-A4F4-8FF85D0DCFCF}" type="datetimeFigureOut">
              <a:rPr lang="en-US" smtClean="0"/>
              <a:pPr/>
              <a:t>10/15/2017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03E76-12C5-4AF8-8E34-191FB0161C5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1572397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D44B0-C78F-4215-A4F4-8FF85D0DCFCF}" type="datetimeFigureOut">
              <a:rPr lang="en-US" smtClean="0"/>
              <a:pPr/>
              <a:t>10/15/2017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03E76-12C5-4AF8-8E34-191FB0161C5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312800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D44B0-C78F-4215-A4F4-8FF85D0DCFCF}" type="datetimeFigureOut">
              <a:rPr lang="en-US" smtClean="0"/>
              <a:pPr/>
              <a:t>10/15/2017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03E76-12C5-4AF8-8E34-191FB0161C5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763304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BD44B0-C78F-4215-A4F4-8FF85D0DCFCF}" type="datetimeFigureOut">
              <a:rPr lang="en-US" smtClean="0"/>
              <a:pPr/>
              <a:t>10/15/2017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403E76-12C5-4AF8-8E34-191FB0161C5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5406847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514340534"/>
              </p:ext>
            </p:extLst>
          </p:nvPr>
        </p:nvGraphicFramePr>
        <p:xfrm>
          <a:off x="1289050" y="2552701"/>
          <a:ext cx="4349750" cy="20954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 Box 4"/>
          <p:cNvSpPr txBox="1">
            <a:spLocks noChangeArrowheads="1"/>
          </p:cNvSpPr>
          <p:nvPr/>
        </p:nvSpPr>
        <p:spPr bwMode="auto">
          <a:xfrm rot="16200000">
            <a:off x="248743" y="3267216"/>
            <a:ext cx="155363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 dirty="0" smtClean="0">
                <a:latin typeface="Arial" pitchFamily="34" charset="0"/>
                <a:cs typeface="Arial" pitchFamily="34" charset="0"/>
              </a:rPr>
              <a:t>% of GSTP1 activity</a:t>
            </a:r>
            <a:endParaRPr lang="en-US" sz="12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 bwMode="auto">
          <a:xfrm flipV="1">
            <a:off x="4957055" y="3492867"/>
            <a:ext cx="365760" cy="1586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5013325" y="3267076"/>
            <a:ext cx="3000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*</a:t>
            </a:r>
          </a:p>
        </p:txBody>
      </p:sp>
      <p:cxnSp>
        <p:nvCxnSpPr>
          <p:cNvPr id="13" name="Straight Connector 12"/>
          <p:cNvCxnSpPr/>
          <p:nvPr/>
        </p:nvCxnSpPr>
        <p:spPr bwMode="auto">
          <a:xfrm flipV="1">
            <a:off x="2957333" y="3131837"/>
            <a:ext cx="365760" cy="1586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3013603" y="2906046"/>
            <a:ext cx="3000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*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005432" y="5867400"/>
            <a:ext cx="8499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Figure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S4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671297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4384</TotalTime>
  <Words>8</Words>
  <Application>Microsoft Office PowerPoint</Application>
  <PresentationFormat>On-screen Show (4:3)</PresentationFormat>
  <Paragraphs>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UAB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Zhi-Xiang Xu</dc:creator>
  <cp:lastModifiedBy>Zhi-Xiang Xu</cp:lastModifiedBy>
  <cp:revision>178</cp:revision>
  <cp:lastPrinted>2017-04-17T18:58:36Z</cp:lastPrinted>
  <dcterms:created xsi:type="dcterms:W3CDTF">2017-04-13T16:09:20Z</dcterms:created>
  <dcterms:modified xsi:type="dcterms:W3CDTF">2017-10-15T17:44:35Z</dcterms:modified>
</cp:coreProperties>
</file>