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25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702" autoAdjust="0"/>
  </p:normalViewPr>
  <p:slideViewPr>
    <p:cSldViewPr>
      <p:cViewPr varScale="1">
        <p:scale>
          <a:sx n="105" d="100"/>
          <a:sy n="105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12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2F910-E5ED-462D-9609-C419E481E427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021FB-4680-467A-980F-69BDF8F16C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04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Table 1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021FB-4680-467A-980F-69BDF8F16C6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626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251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011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19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64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84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59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974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57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619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81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88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32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794601"/>
              </p:ext>
            </p:extLst>
          </p:nvPr>
        </p:nvGraphicFramePr>
        <p:xfrm>
          <a:off x="172822" y="1033238"/>
          <a:ext cx="8719662" cy="42900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19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29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41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8012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44016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Symbol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</a:t>
                      </a:r>
                    </a:p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Microarray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Cytokine/</a:t>
                      </a:r>
                    </a:p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Distant metastasis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Co-1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US" altLang="ja-JP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Ⅳ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Co-2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US" altLang="ja-JP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Co-3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US" altLang="ja-JP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Ⅳ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Co-4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US" altLang="ja-JP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Ⅱ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Co-5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US" altLang="ja-JP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Ⅳ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01137">
                <a:tc>
                  <a:txBody>
                    <a:bodyPr/>
                    <a:lstStyle/>
                    <a:p>
                      <a:endParaRPr lang="ja-JP" altLang="en-US" sz="1200"/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sz="1200"/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sz="1200"/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sz="1200"/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sz="1200" dirty="0"/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cxnSp>
        <p:nvCxnSpPr>
          <p:cNvPr id="26" name="直線コネクタ 25"/>
          <p:cNvCxnSpPr/>
          <p:nvPr/>
        </p:nvCxnSpPr>
        <p:spPr>
          <a:xfrm>
            <a:off x="172821" y="1412776"/>
            <a:ext cx="8791667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172821" y="2924944"/>
            <a:ext cx="8791667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172821" y="5013176"/>
            <a:ext cx="8791667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172821" y="1033238"/>
            <a:ext cx="8791667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91680" y="725709"/>
            <a:ext cx="54244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ea typeface="Osaka" charset="-128"/>
                <a:cs typeface="Arial" pitchFamily="34" charset="0"/>
              </a:rPr>
              <a:t>Supplemental Table </a:t>
            </a:r>
            <a:r>
              <a:rPr lang="en-US" altLang="ja-JP" sz="1400" dirty="0" smtClean="0">
                <a:latin typeface="Arial" panose="020B0604020202020204" pitchFamily="34" charset="0"/>
                <a:ea typeface="Osaka" charset="-128"/>
                <a:cs typeface="Arial" pitchFamily="34" charset="0"/>
              </a:rPr>
              <a:t>2.</a:t>
            </a:r>
            <a:r>
              <a:rPr lang="ja-JP" altLang="en-US" sz="1400" dirty="0">
                <a:latin typeface="Arial" panose="020B0604020202020204" pitchFamily="34" charset="0"/>
                <a:ea typeface="Osaka" charset="-128"/>
                <a:cs typeface="Arial" pitchFamily="34" charset="0"/>
              </a:rPr>
              <a:t>　</a:t>
            </a:r>
            <a:r>
              <a:rPr lang="en-US" altLang="ja-JP" sz="1400" dirty="0">
                <a:latin typeface="Arial" panose="020B0604020202020204" pitchFamily="34" charset="0"/>
                <a:ea typeface="Osaka" charset="-128"/>
                <a:cs typeface="Arial" pitchFamily="34" charset="0"/>
              </a:rPr>
              <a:t>Characteristics of  study subjects</a:t>
            </a:r>
          </a:p>
        </p:txBody>
      </p:sp>
    </p:spTree>
    <p:extLst>
      <p:ext uri="{BB962C8B-B14F-4D97-AF65-F5344CB8AC3E}">
        <p14:creationId xmlns:p14="http://schemas.microsoft.com/office/powerpoint/2010/main" val="3166195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12910</TotalTime>
  <Words>85</Words>
  <Application>Microsoft Office PowerPoint</Application>
  <PresentationFormat>画面に合わせる (4:3)</PresentationFormat>
  <Paragraphs>79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YOSHIO-</cp:lastModifiedBy>
  <cp:revision>317</cp:revision>
  <dcterms:created xsi:type="dcterms:W3CDTF">2012-12-02T10:47:32Z</dcterms:created>
  <dcterms:modified xsi:type="dcterms:W3CDTF">2017-09-01T02:37:19Z</dcterms:modified>
</cp:coreProperties>
</file>