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291" y="-24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3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49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40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73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9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453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934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06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92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13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A1736-230D-4452-B17B-659A0CE05FBD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05EFC-96C5-4FCD-86AB-529399F45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04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671250"/>
              </p:ext>
            </p:extLst>
          </p:nvPr>
        </p:nvGraphicFramePr>
        <p:xfrm>
          <a:off x="797411" y="2970640"/>
          <a:ext cx="7559040" cy="1682496"/>
        </p:xfrm>
        <a:graphic>
          <a:graphicData uri="http://schemas.openxmlformats.org/drawingml/2006/table">
            <a:tbl>
              <a:tblPr firstRow="1" firstCol="1" bandRow="1"/>
              <a:tblGrid>
                <a:gridCol w="1798320"/>
                <a:gridCol w="2880360"/>
                <a:gridCol w="28803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Arial"/>
                          <a:ea typeface="SimSun"/>
                          <a:cs typeface="Arial"/>
                        </a:rPr>
                        <a:t>Nm-MIP protein Type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/>
                          <a:ea typeface="SimSun"/>
                          <a:cs typeface="Arial"/>
                        </a:rPr>
                        <a:t>Homology to Nm-MIP (M2) N-term.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/>
                          <a:ea typeface="SimSun"/>
                          <a:cs typeface="Arial"/>
                        </a:rPr>
                        <a:t>(% identity)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/>
                          <a:ea typeface="SimSun"/>
                          <a:cs typeface="Arial"/>
                        </a:rPr>
                        <a:t>Homology to Nm-MIP (M2) C-term. 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/>
                          <a:ea typeface="SimSun"/>
                          <a:cs typeface="Arial"/>
                        </a:rPr>
                        <a:t>(% identity)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M1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96%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99%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M6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99%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100%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M7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96%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100%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M10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98%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96%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M35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98%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97%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SimSun"/>
                          <a:cs typeface="Arial"/>
                        </a:rPr>
                        <a:t>M8</a:t>
                      </a:r>
                      <a:endParaRPr lang="en-GB" sz="11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SimSun"/>
                          <a:cs typeface="Arial"/>
                        </a:rPr>
                        <a:t>99%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SimSun"/>
                          <a:cs typeface="Arial"/>
                        </a:rPr>
                        <a:t>97%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792163" y="302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79512" y="548680"/>
            <a:ext cx="8794838" cy="2172912"/>
            <a:chOff x="179512" y="930474"/>
            <a:chExt cx="8794838" cy="2172912"/>
          </a:xfrm>
        </p:grpSpPr>
        <p:grpSp>
          <p:nvGrpSpPr>
            <p:cNvPr id="28" name="Group 27"/>
            <p:cNvGrpSpPr/>
            <p:nvPr/>
          </p:nvGrpSpPr>
          <p:grpSpPr>
            <a:xfrm>
              <a:off x="197268" y="1391121"/>
              <a:ext cx="8777082" cy="860599"/>
              <a:chOff x="197268" y="332656"/>
              <a:chExt cx="8777082" cy="860599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492710" y="691337"/>
                <a:ext cx="7920880" cy="21602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 flipH="1">
                <a:off x="420702" y="800708"/>
                <a:ext cx="7200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H="1">
                <a:off x="8413590" y="800708"/>
                <a:ext cx="7200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197268" y="649187"/>
                <a:ext cx="216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36782" y="649187"/>
                <a:ext cx="5375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272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76302" y="332656"/>
                <a:ext cx="2160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endParaRPr lang="en-GB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190156" y="332656"/>
                <a:ext cx="2160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en-GB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779018" y="691337"/>
                <a:ext cx="3636000" cy="21602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173892" y="691337"/>
                <a:ext cx="2988000" cy="216024"/>
              </a:xfrm>
              <a:prstGeom prst="rect">
                <a:avLst/>
              </a:prstGeom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464943" y="885478"/>
                <a:ext cx="4950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143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007868" y="885478"/>
                <a:ext cx="4950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166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912424" y="885478"/>
                <a:ext cx="4950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252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96119" y="691337"/>
                <a:ext cx="288000" cy="216024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40693" y="885478"/>
                <a:ext cx="4950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22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012160" y="394393"/>
                <a:ext cx="14367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FKBP Domain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79512" y="930474"/>
              <a:ext cx="1436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Nm-MIP (M2)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Left Brace 71"/>
            <p:cNvSpPr/>
            <p:nvPr/>
          </p:nvSpPr>
          <p:spPr>
            <a:xfrm rot="16200000">
              <a:off x="2479836" y="456594"/>
              <a:ext cx="360040" cy="4238324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Left Brace 72"/>
            <p:cNvSpPr/>
            <p:nvPr/>
          </p:nvSpPr>
          <p:spPr>
            <a:xfrm rot="16200000">
              <a:off x="6413581" y="789725"/>
              <a:ext cx="360040" cy="3572062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41481" y="2795609"/>
              <a:ext cx="1436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N-term.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878643" y="2755776"/>
              <a:ext cx="1436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GB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-term.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70368" y="5013176"/>
            <a:ext cx="78131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4. Comparison of M2 Nm-MIP (Type I) to M1, M6, M7 Nm-MIP (Types II-IV) and M8, M10 and M35 Ng-MIP proteins.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identity of M1, M6, M7 Nm-MIP proteins (Types II-IV) and M8, M10 and M35 Ng-MIP proteins to M2 Nm-MIP (Type I) N-terminal domain (amino acid residues 1-142) and C-terminal domain (amino acid residues 143-272) are specified. M2 Nm-MIP leader sequence (amino acid residues 1-22) is coloured in black and the FKBP domain is striped (amino acid residues 166-252).</a:t>
            </a:r>
          </a:p>
        </p:txBody>
      </p:sp>
    </p:spTree>
    <p:extLst>
      <p:ext uri="{BB962C8B-B14F-4D97-AF65-F5344CB8AC3E}">
        <p14:creationId xmlns:p14="http://schemas.microsoft.com/office/powerpoint/2010/main" val="323067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182</Words>
  <Application>Microsoft Office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Southampton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Humbert M.V.</dc:creator>
  <cp:lastModifiedBy>Christodoulides M.</cp:lastModifiedBy>
  <cp:revision>30</cp:revision>
  <cp:lastPrinted>2018-01-29T15:07:13Z</cp:lastPrinted>
  <dcterms:created xsi:type="dcterms:W3CDTF">2018-01-26T13:59:33Z</dcterms:created>
  <dcterms:modified xsi:type="dcterms:W3CDTF">2018-05-04T11:35:28Z</dcterms:modified>
</cp:coreProperties>
</file>