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rels" ContentType="application/vnd.openxmlformats-package.relationships+xml"/>
  <Default Extension="emf" ContentType="image/x-e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"/>
  </p:notesMasterIdLst>
  <p:sldIdLst>
    <p:sldId id="263" r:id="rId2"/>
  </p:sldIdLst>
  <p:sldSz cx="6858000" cy="9906000" type="A4"/>
  <p:notesSz cx="68580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85326" autoAdjust="0"/>
  </p:normalViewPr>
  <p:slideViewPr>
    <p:cSldViewPr>
      <p:cViewPr>
        <p:scale>
          <a:sx n="150" d="100"/>
          <a:sy n="150" d="100"/>
        </p:scale>
        <p:origin x="-456" y="6496"/>
      </p:cViewPr>
      <p:guideLst>
        <p:guide orient="horz" pos="1296"/>
        <p:guide pos="57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4" Type="http://schemas.openxmlformats.org/officeDocument/2006/relationships/printerSettings" Target="printerSettings/printerSettings1.bin"/><Relationship Id="rId5" Type="http://schemas.openxmlformats.org/officeDocument/2006/relationships/presProps" Target="presProps.xml"/><Relationship Id="rId6" Type="http://schemas.openxmlformats.org/officeDocument/2006/relationships/viewProps" Target="viewProps.xml"/><Relationship Id="rId7" Type="http://schemas.openxmlformats.org/officeDocument/2006/relationships/theme" Target="theme/theme1.xml"/><Relationship Id="rId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ED0059-3FED-41F3-8C91-CC398D34FC04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2222500" y="696913"/>
            <a:ext cx="24130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15790"/>
            <a:ext cx="5486400" cy="418338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6E05AE-5E35-49F9-AF7C-405B6CABD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43825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514350" y="3077283"/>
            <a:ext cx="5829300" cy="2123369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028700" y="5613400"/>
            <a:ext cx="4800600" cy="2531533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767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77620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3729037" y="529697"/>
            <a:ext cx="1157288" cy="1126807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257176" y="529697"/>
            <a:ext cx="3357563" cy="1126807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85572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7908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41735" y="6365522"/>
            <a:ext cx="5829300" cy="196744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541735" y="4198587"/>
            <a:ext cx="5829300" cy="216693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7019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257176" y="3081867"/>
            <a:ext cx="2257425" cy="871590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2628901" y="3081867"/>
            <a:ext cx="2257425" cy="871590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1999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2900" y="396699"/>
            <a:ext cx="6172200" cy="1651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342900" y="2217385"/>
            <a:ext cx="3030141" cy="924101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342900" y="3141486"/>
            <a:ext cx="3030141" cy="570741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3483770" y="2217385"/>
            <a:ext cx="3031331" cy="924101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3483770" y="3141486"/>
            <a:ext cx="3031331" cy="570741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1428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3525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0798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2901" y="394406"/>
            <a:ext cx="2256235" cy="167851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2681288" y="394406"/>
            <a:ext cx="3833813" cy="845449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342901" y="2072923"/>
            <a:ext cx="2256235" cy="677598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5949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344216" y="6934201"/>
            <a:ext cx="4114800" cy="818622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344216" y="885119"/>
            <a:ext cx="4114800" cy="59436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344216" y="7752823"/>
            <a:ext cx="4114800" cy="116257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2619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342900" y="396699"/>
            <a:ext cx="6172200" cy="1651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342900" y="2311402"/>
            <a:ext cx="6172200" cy="6537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342900" y="9181396"/>
            <a:ext cx="1600200" cy="52740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7699F2-45F9-4CC0-81F4-F9EB03B64E18}" type="datetimeFigureOut">
              <a:rPr lang="en-US" smtClean="0"/>
              <a:t>2017/05/15</a:t>
            </a:fld>
            <a:endParaRPr 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2343150" y="9181396"/>
            <a:ext cx="2171700" cy="52740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4914900" y="9181396"/>
            <a:ext cx="1600200" cy="52740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398757-937A-4421-B1ED-9CA9B6037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601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0" Type="http://schemas.openxmlformats.org/officeDocument/2006/relationships/image" Target="../media/image19.emf"/><Relationship Id="rId21" Type="http://schemas.openxmlformats.org/officeDocument/2006/relationships/image" Target="../media/image20.emf"/><Relationship Id="rId22" Type="http://schemas.openxmlformats.org/officeDocument/2006/relationships/image" Target="../media/image21.emf"/><Relationship Id="rId23" Type="http://schemas.openxmlformats.org/officeDocument/2006/relationships/image" Target="../media/image22.emf"/><Relationship Id="rId24" Type="http://schemas.openxmlformats.org/officeDocument/2006/relationships/image" Target="../media/image23.emf"/><Relationship Id="rId25" Type="http://schemas.openxmlformats.org/officeDocument/2006/relationships/image" Target="../media/image24.emf"/><Relationship Id="rId26" Type="http://schemas.openxmlformats.org/officeDocument/2006/relationships/image" Target="../media/image25.emf"/><Relationship Id="rId27" Type="http://schemas.openxmlformats.org/officeDocument/2006/relationships/image" Target="../media/image26.emf"/><Relationship Id="rId28" Type="http://schemas.openxmlformats.org/officeDocument/2006/relationships/image" Target="../media/image27.emf"/><Relationship Id="rId29" Type="http://schemas.openxmlformats.org/officeDocument/2006/relationships/image" Target="../media/image2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emf"/><Relationship Id="rId3" Type="http://schemas.openxmlformats.org/officeDocument/2006/relationships/image" Target="../media/image2.emf"/><Relationship Id="rId4" Type="http://schemas.openxmlformats.org/officeDocument/2006/relationships/image" Target="../media/image3.emf"/><Relationship Id="rId5" Type="http://schemas.openxmlformats.org/officeDocument/2006/relationships/image" Target="../media/image4.emf"/><Relationship Id="rId30" Type="http://schemas.openxmlformats.org/officeDocument/2006/relationships/image" Target="../media/image29.emf"/><Relationship Id="rId31" Type="http://schemas.openxmlformats.org/officeDocument/2006/relationships/image" Target="../media/image30.emf"/><Relationship Id="rId32" Type="http://schemas.openxmlformats.org/officeDocument/2006/relationships/image" Target="../media/image31.emf"/><Relationship Id="rId9" Type="http://schemas.openxmlformats.org/officeDocument/2006/relationships/image" Target="../media/image8.emf"/><Relationship Id="rId6" Type="http://schemas.openxmlformats.org/officeDocument/2006/relationships/image" Target="../media/image5.emf"/><Relationship Id="rId7" Type="http://schemas.openxmlformats.org/officeDocument/2006/relationships/image" Target="../media/image6.emf"/><Relationship Id="rId8" Type="http://schemas.openxmlformats.org/officeDocument/2006/relationships/image" Target="../media/image7.emf"/><Relationship Id="rId33" Type="http://schemas.openxmlformats.org/officeDocument/2006/relationships/image" Target="../media/image32.emf"/><Relationship Id="rId34" Type="http://schemas.openxmlformats.org/officeDocument/2006/relationships/image" Target="../media/image33.emf"/><Relationship Id="rId35" Type="http://schemas.openxmlformats.org/officeDocument/2006/relationships/image" Target="../media/image34.emf"/><Relationship Id="rId10" Type="http://schemas.openxmlformats.org/officeDocument/2006/relationships/image" Target="../media/image9.emf"/><Relationship Id="rId11" Type="http://schemas.openxmlformats.org/officeDocument/2006/relationships/image" Target="../media/image10.emf"/><Relationship Id="rId12" Type="http://schemas.openxmlformats.org/officeDocument/2006/relationships/image" Target="../media/image11.emf"/><Relationship Id="rId13" Type="http://schemas.openxmlformats.org/officeDocument/2006/relationships/image" Target="../media/image12.emf"/><Relationship Id="rId14" Type="http://schemas.openxmlformats.org/officeDocument/2006/relationships/image" Target="../media/image13.emf"/><Relationship Id="rId15" Type="http://schemas.openxmlformats.org/officeDocument/2006/relationships/image" Target="../media/image14.emf"/><Relationship Id="rId16" Type="http://schemas.openxmlformats.org/officeDocument/2006/relationships/image" Target="../media/image15.emf"/><Relationship Id="rId17" Type="http://schemas.openxmlformats.org/officeDocument/2006/relationships/image" Target="../media/image16.emf"/><Relationship Id="rId18" Type="http://schemas.openxmlformats.org/officeDocument/2006/relationships/image" Target="../media/image17.emf"/><Relationship Id="rId19" Type="http://schemas.openxmlformats.org/officeDocument/2006/relationships/image" Target="../media/image18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188640" y="139170"/>
            <a:ext cx="15139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Supplementary</a:t>
            </a:r>
            <a:r>
              <a:rPr kumimoji="1" lang="ja-JP" alt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Fig. 1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5229201" y="139170"/>
            <a:ext cx="15135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Abd</a:t>
            </a:r>
            <a:r>
              <a:rPr kumimoji="1" lang="ja-JP" altLang="en-US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1" lang="en-US" altLang="ja-JP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El-</a:t>
            </a:r>
            <a:r>
              <a:rPr kumimoji="1" lang="en-US" altLang="ja-JP" sz="12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Hafeez</a:t>
            </a:r>
            <a:r>
              <a:rPr kumimoji="1" lang="en-US" altLang="ja-JP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kumimoji="1" lang="ja-JP" altLang="en-US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1" lang="en-US" altLang="ja-JP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et</a:t>
            </a:r>
            <a:r>
              <a:rPr kumimoji="1" lang="ja-JP" altLang="en-US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1" lang="en-US" altLang="ja-JP" sz="1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al.</a:t>
            </a:r>
            <a:endParaRPr kumimoji="1" lang="ja-JP" altLang="en-US" sz="12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6" name="テキスト ボックス 215"/>
          <p:cNvSpPr txBox="1"/>
          <p:nvPr/>
        </p:nvSpPr>
        <p:spPr>
          <a:xfrm>
            <a:off x="1445359" y="829628"/>
            <a:ext cx="2616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9" name="テキスト ボックス 218"/>
          <p:cNvSpPr txBox="1"/>
          <p:nvPr/>
        </p:nvSpPr>
        <p:spPr>
          <a:xfrm>
            <a:off x="2788838" y="3480993"/>
            <a:ext cx="963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Doxorubicin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0" name="テキスト ボックス 219"/>
          <p:cNvSpPr txBox="1"/>
          <p:nvPr/>
        </p:nvSpPr>
        <p:spPr>
          <a:xfrm>
            <a:off x="2483008" y="829628"/>
            <a:ext cx="3770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テキスト ボックス 220"/>
          <p:cNvSpPr txBox="1"/>
          <p:nvPr/>
        </p:nvSpPr>
        <p:spPr>
          <a:xfrm>
            <a:off x="1471826" y="3470742"/>
            <a:ext cx="12554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Nilotinib</a:t>
            </a:r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(8 </a:t>
            </a:r>
            <a:r>
              <a:rPr lang="en-US" altLang="ja-JP" sz="1200" dirty="0" err="1" smtClean="0">
                <a:latin typeface="Symbol" panose="05050102010706020507" pitchFamily="18" charset="2"/>
                <a:cs typeface="Times New Roman" panose="02020603050405020304" pitchFamily="18" charset="0"/>
              </a:rPr>
              <a:t>m</a:t>
            </a:r>
            <a:r>
              <a:rPr lang="en-US" altLang="ja-JP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2" name="テキスト ボックス 221"/>
          <p:cNvSpPr txBox="1"/>
          <p:nvPr/>
        </p:nvSpPr>
        <p:spPr>
          <a:xfrm>
            <a:off x="3615943" y="829628"/>
            <a:ext cx="3770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テキスト ボックス 222"/>
          <p:cNvSpPr txBox="1"/>
          <p:nvPr/>
        </p:nvSpPr>
        <p:spPr>
          <a:xfrm>
            <a:off x="4605799" y="829628"/>
            <a:ext cx="4539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テキスト ボックス 223"/>
          <p:cNvSpPr txBox="1"/>
          <p:nvPr/>
        </p:nvSpPr>
        <p:spPr>
          <a:xfrm>
            <a:off x="5745569" y="829628"/>
            <a:ext cx="4539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125 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5" name="テキスト ボックス 224"/>
          <p:cNvSpPr txBox="1"/>
          <p:nvPr/>
        </p:nvSpPr>
        <p:spPr>
          <a:xfrm>
            <a:off x="3224846" y="561201"/>
            <a:ext cx="9669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PDMF [</a:t>
            </a:r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µM]</a:t>
            </a:r>
            <a:endParaRPr lang="en-US" altLang="ja-JP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テキスト ボックス 225"/>
          <p:cNvSpPr txBox="1"/>
          <p:nvPr/>
        </p:nvSpPr>
        <p:spPr>
          <a:xfrm>
            <a:off x="375640" y="2514600"/>
            <a:ext cx="7532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Nilotinib</a:t>
            </a:r>
            <a:endParaRPr lang="en-US" altLang="ja-JP" sz="1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(4 </a:t>
            </a:r>
            <a:r>
              <a:rPr kumimoji="1" lang="en-US" altLang="ja-JP" sz="1200" dirty="0" err="1" smtClean="0">
                <a:latin typeface="Symbol" panose="05050102010706020507" pitchFamily="18" charset="2"/>
                <a:cs typeface="Times New Roman" panose="02020603050405020304" pitchFamily="18" charset="0"/>
              </a:rPr>
              <a:t>m</a:t>
            </a:r>
            <a:r>
              <a:rPr kumimoji="1" lang="en-US" altLang="ja-JP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kumimoji="1"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7" name="グループ化 226"/>
          <p:cNvGrpSpPr/>
          <p:nvPr/>
        </p:nvGrpSpPr>
        <p:grpSpPr>
          <a:xfrm>
            <a:off x="3906750" y="3513552"/>
            <a:ext cx="1503450" cy="1423102"/>
            <a:chOff x="2682903" y="2968092"/>
            <a:chExt cx="1503450" cy="1313633"/>
          </a:xfrm>
        </p:grpSpPr>
        <p:sp>
          <p:nvSpPr>
            <p:cNvPr id="228" name="テキスト ボックス 227"/>
            <p:cNvSpPr txBox="1"/>
            <p:nvPr/>
          </p:nvSpPr>
          <p:spPr>
            <a:xfrm>
              <a:off x="2728622" y="4026034"/>
              <a:ext cx="1457731" cy="255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ja-JP" sz="1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Annexin</a:t>
              </a:r>
              <a:r>
                <a:rPr lang="ja-JP" alt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ja-JP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V-FITC</a:t>
              </a:r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9" name="テキスト ボックス 228"/>
            <p:cNvSpPr txBox="1"/>
            <p:nvPr/>
          </p:nvSpPr>
          <p:spPr>
            <a:xfrm rot="10800000">
              <a:off x="2682903" y="2968092"/>
              <a:ext cx="369332" cy="124656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/>
              <a:r>
                <a:rPr lang="en-US" altLang="ja-JP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PI</a:t>
              </a:r>
              <a:endParaRPr 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30" name="直線矢印コネクタ 229"/>
            <p:cNvCxnSpPr/>
            <p:nvPr/>
          </p:nvCxnSpPr>
          <p:spPr>
            <a:xfrm>
              <a:off x="3041852" y="3979394"/>
              <a:ext cx="793981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直線矢印コネクタ 230"/>
            <p:cNvCxnSpPr/>
            <p:nvPr/>
          </p:nvCxnSpPr>
          <p:spPr>
            <a:xfrm rot="16200000">
              <a:off x="2651010" y="3581489"/>
              <a:ext cx="793981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2" name="テキスト ボックス 231"/>
          <p:cNvSpPr txBox="1"/>
          <p:nvPr/>
        </p:nvSpPr>
        <p:spPr>
          <a:xfrm>
            <a:off x="260236" y="408801"/>
            <a:ext cx="2952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kumimoji="1" lang="ja-JP" alt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3" name="テキスト ボックス 232"/>
          <p:cNvSpPr txBox="1"/>
          <p:nvPr/>
        </p:nvSpPr>
        <p:spPr>
          <a:xfrm>
            <a:off x="407873" y="4904601"/>
            <a:ext cx="2872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kumimoji="1" lang="ja-JP" alt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34" name="直線コネクタ 233"/>
          <p:cNvCxnSpPr/>
          <p:nvPr/>
        </p:nvCxnSpPr>
        <p:spPr>
          <a:xfrm>
            <a:off x="1173569" y="838200"/>
            <a:ext cx="5035631" cy="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テキスト ボックス 234"/>
          <p:cNvSpPr txBox="1"/>
          <p:nvPr/>
        </p:nvSpPr>
        <p:spPr>
          <a:xfrm>
            <a:off x="493210" y="1447800"/>
            <a:ext cx="5180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None</a:t>
            </a:r>
            <a:endParaRPr kumimoji="1" lang="ja-JP" alt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7" name="Group 14982"/>
          <p:cNvGrpSpPr>
            <a:grpSpLocks noChangeAspect="1"/>
          </p:cNvGrpSpPr>
          <p:nvPr/>
        </p:nvGrpSpPr>
        <p:grpSpPr bwMode="auto">
          <a:xfrm>
            <a:off x="1321207" y="3657600"/>
            <a:ext cx="1285875" cy="1268016"/>
            <a:chOff x="270" y="2019"/>
            <a:chExt cx="2160" cy="2130"/>
          </a:xfrm>
        </p:grpSpPr>
        <p:sp>
          <p:nvSpPr>
            <p:cNvPr id="68" name="AutoShape 14981"/>
            <p:cNvSpPr>
              <a:spLocks noChangeAspect="1" noChangeArrowheads="1" noTextEdit="1"/>
            </p:cNvSpPr>
            <p:nvPr/>
          </p:nvSpPr>
          <p:spPr bwMode="auto">
            <a:xfrm>
              <a:off x="270" y="2019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" name="Rectangle 14983"/>
            <p:cNvSpPr>
              <a:spLocks noChangeArrowheads="1"/>
            </p:cNvSpPr>
            <p:nvPr/>
          </p:nvSpPr>
          <p:spPr bwMode="auto">
            <a:xfrm>
              <a:off x="768" y="2211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70" name="Picture 1498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" y="221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" name="Picture 1498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" y="221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" name="Freeform 14989"/>
            <p:cNvSpPr>
              <a:spLocks/>
            </p:cNvSpPr>
            <p:nvPr/>
          </p:nvSpPr>
          <p:spPr bwMode="auto">
            <a:xfrm>
              <a:off x="1704" y="302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3" name="Freeform 14990"/>
            <p:cNvSpPr>
              <a:spLocks/>
            </p:cNvSpPr>
            <p:nvPr/>
          </p:nvSpPr>
          <p:spPr bwMode="auto">
            <a:xfrm>
              <a:off x="1704" y="2211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4" name="Freeform 14994"/>
            <p:cNvSpPr>
              <a:spLocks/>
            </p:cNvSpPr>
            <p:nvPr/>
          </p:nvSpPr>
          <p:spPr bwMode="auto">
            <a:xfrm>
              <a:off x="1704" y="302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5" name="Freeform 14995"/>
            <p:cNvSpPr>
              <a:spLocks/>
            </p:cNvSpPr>
            <p:nvPr/>
          </p:nvSpPr>
          <p:spPr bwMode="auto">
            <a:xfrm>
              <a:off x="1704" y="302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6" name="Freeform 14999"/>
            <p:cNvSpPr>
              <a:spLocks/>
            </p:cNvSpPr>
            <p:nvPr/>
          </p:nvSpPr>
          <p:spPr bwMode="auto">
            <a:xfrm>
              <a:off x="768" y="3021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7" name="Freeform 15000"/>
            <p:cNvSpPr>
              <a:spLocks/>
            </p:cNvSpPr>
            <p:nvPr/>
          </p:nvSpPr>
          <p:spPr bwMode="auto">
            <a:xfrm>
              <a:off x="1704" y="302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8" name="Freeform 15004"/>
            <p:cNvSpPr>
              <a:spLocks/>
            </p:cNvSpPr>
            <p:nvPr/>
          </p:nvSpPr>
          <p:spPr bwMode="auto">
            <a:xfrm>
              <a:off x="768" y="2211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79" name="Line 15005"/>
            <p:cNvSpPr>
              <a:spLocks noChangeShapeType="1"/>
            </p:cNvSpPr>
            <p:nvPr/>
          </p:nvSpPr>
          <p:spPr bwMode="auto">
            <a:xfrm>
              <a:off x="774" y="374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0" name="Rectangle 15006"/>
            <p:cNvSpPr>
              <a:spLocks noChangeArrowheads="1"/>
            </p:cNvSpPr>
            <p:nvPr/>
          </p:nvSpPr>
          <p:spPr bwMode="auto">
            <a:xfrm>
              <a:off x="798" y="38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Rectangle 15007"/>
            <p:cNvSpPr>
              <a:spLocks noChangeArrowheads="1"/>
            </p:cNvSpPr>
            <p:nvPr/>
          </p:nvSpPr>
          <p:spPr bwMode="auto">
            <a:xfrm>
              <a:off x="858" y="37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Line 15008"/>
            <p:cNvSpPr>
              <a:spLocks noChangeShapeType="1"/>
            </p:cNvSpPr>
            <p:nvPr/>
          </p:nvSpPr>
          <p:spPr bwMode="auto">
            <a:xfrm>
              <a:off x="882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3" name="Line 15009"/>
            <p:cNvSpPr>
              <a:spLocks noChangeShapeType="1"/>
            </p:cNvSpPr>
            <p:nvPr/>
          </p:nvSpPr>
          <p:spPr bwMode="auto">
            <a:xfrm>
              <a:off x="94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4" name="Line 15010"/>
            <p:cNvSpPr>
              <a:spLocks noChangeShapeType="1"/>
            </p:cNvSpPr>
            <p:nvPr/>
          </p:nvSpPr>
          <p:spPr bwMode="auto">
            <a:xfrm>
              <a:off x="99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5" name="Line 15011"/>
            <p:cNvSpPr>
              <a:spLocks noChangeShapeType="1"/>
            </p:cNvSpPr>
            <p:nvPr/>
          </p:nvSpPr>
          <p:spPr bwMode="auto">
            <a:xfrm>
              <a:off x="1038" y="374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6" name="Line 15012"/>
            <p:cNvSpPr>
              <a:spLocks noChangeShapeType="1"/>
            </p:cNvSpPr>
            <p:nvPr/>
          </p:nvSpPr>
          <p:spPr bwMode="auto">
            <a:xfrm>
              <a:off x="106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7" name="Line 15013"/>
            <p:cNvSpPr>
              <a:spLocks noChangeShapeType="1"/>
            </p:cNvSpPr>
            <p:nvPr/>
          </p:nvSpPr>
          <p:spPr bwMode="auto">
            <a:xfrm>
              <a:off x="1092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8" name="Line 15014"/>
            <p:cNvSpPr>
              <a:spLocks noChangeShapeType="1"/>
            </p:cNvSpPr>
            <p:nvPr/>
          </p:nvSpPr>
          <p:spPr bwMode="auto">
            <a:xfrm>
              <a:off x="111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89" name="Line 15015"/>
            <p:cNvSpPr>
              <a:spLocks noChangeShapeType="1"/>
            </p:cNvSpPr>
            <p:nvPr/>
          </p:nvSpPr>
          <p:spPr bwMode="auto">
            <a:xfrm>
              <a:off x="1134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0" name="Line 15016"/>
            <p:cNvSpPr>
              <a:spLocks noChangeShapeType="1"/>
            </p:cNvSpPr>
            <p:nvPr/>
          </p:nvSpPr>
          <p:spPr bwMode="auto">
            <a:xfrm>
              <a:off x="1152" y="374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1" name="Rectangle 15017"/>
            <p:cNvSpPr>
              <a:spLocks noChangeArrowheads="1"/>
            </p:cNvSpPr>
            <p:nvPr/>
          </p:nvSpPr>
          <p:spPr bwMode="auto">
            <a:xfrm>
              <a:off x="1152" y="38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Rectangle 15018"/>
            <p:cNvSpPr>
              <a:spLocks noChangeArrowheads="1"/>
            </p:cNvSpPr>
            <p:nvPr/>
          </p:nvSpPr>
          <p:spPr bwMode="auto">
            <a:xfrm>
              <a:off x="1212" y="37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Line 15019"/>
            <p:cNvSpPr>
              <a:spLocks noChangeShapeType="1"/>
            </p:cNvSpPr>
            <p:nvPr/>
          </p:nvSpPr>
          <p:spPr bwMode="auto">
            <a:xfrm>
              <a:off x="126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" name="Line 15020"/>
            <p:cNvSpPr>
              <a:spLocks noChangeShapeType="1"/>
            </p:cNvSpPr>
            <p:nvPr/>
          </p:nvSpPr>
          <p:spPr bwMode="auto">
            <a:xfrm>
              <a:off x="1332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5" name="Line 15021"/>
            <p:cNvSpPr>
              <a:spLocks noChangeShapeType="1"/>
            </p:cNvSpPr>
            <p:nvPr/>
          </p:nvSpPr>
          <p:spPr bwMode="auto">
            <a:xfrm>
              <a:off x="1380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6" name="Line 15022"/>
            <p:cNvSpPr>
              <a:spLocks noChangeShapeType="1"/>
            </p:cNvSpPr>
            <p:nvPr/>
          </p:nvSpPr>
          <p:spPr bwMode="auto">
            <a:xfrm>
              <a:off x="1416" y="374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7" name="Line 15023"/>
            <p:cNvSpPr>
              <a:spLocks noChangeShapeType="1"/>
            </p:cNvSpPr>
            <p:nvPr/>
          </p:nvSpPr>
          <p:spPr bwMode="auto">
            <a:xfrm>
              <a:off x="144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8" name="Line 15024"/>
            <p:cNvSpPr>
              <a:spLocks noChangeShapeType="1"/>
            </p:cNvSpPr>
            <p:nvPr/>
          </p:nvSpPr>
          <p:spPr bwMode="auto">
            <a:xfrm>
              <a:off x="147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9" name="Line 15025"/>
            <p:cNvSpPr>
              <a:spLocks noChangeShapeType="1"/>
            </p:cNvSpPr>
            <p:nvPr/>
          </p:nvSpPr>
          <p:spPr bwMode="auto">
            <a:xfrm>
              <a:off x="1494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0" name="Line 15026"/>
            <p:cNvSpPr>
              <a:spLocks noChangeShapeType="1"/>
            </p:cNvSpPr>
            <p:nvPr/>
          </p:nvSpPr>
          <p:spPr bwMode="auto">
            <a:xfrm>
              <a:off x="151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1" name="Line 15027"/>
            <p:cNvSpPr>
              <a:spLocks noChangeShapeType="1"/>
            </p:cNvSpPr>
            <p:nvPr/>
          </p:nvSpPr>
          <p:spPr bwMode="auto">
            <a:xfrm>
              <a:off x="1536" y="374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2" name="Rectangle 15028"/>
            <p:cNvSpPr>
              <a:spLocks noChangeArrowheads="1"/>
            </p:cNvSpPr>
            <p:nvPr/>
          </p:nvSpPr>
          <p:spPr bwMode="auto">
            <a:xfrm>
              <a:off x="1536" y="38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Rectangle 15029"/>
            <p:cNvSpPr>
              <a:spLocks noChangeArrowheads="1"/>
            </p:cNvSpPr>
            <p:nvPr/>
          </p:nvSpPr>
          <p:spPr bwMode="auto">
            <a:xfrm>
              <a:off x="1596" y="37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Line 15030"/>
            <p:cNvSpPr>
              <a:spLocks noChangeShapeType="1"/>
            </p:cNvSpPr>
            <p:nvPr/>
          </p:nvSpPr>
          <p:spPr bwMode="auto">
            <a:xfrm>
              <a:off x="1650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5" name="Line 15031"/>
            <p:cNvSpPr>
              <a:spLocks noChangeShapeType="1"/>
            </p:cNvSpPr>
            <p:nvPr/>
          </p:nvSpPr>
          <p:spPr bwMode="auto">
            <a:xfrm>
              <a:off x="171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6" name="Line 15032"/>
            <p:cNvSpPr>
              <a:spLocks noChangeShapeType="1"/>
            </p:cNvSpPr>
            <p:nvPr/>
          </p:nvSpPr>
          <p:spPr bwMode="auto">
            <a:xfrm>
              <a:off x="1764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7" name="Line 15033"/>
            <p:cNvSpPr>
              <a:spLocks noChangeShapeType="1"/>
            </p:cNvSpPr>
            <p:nvPr/>
          </p:nvSpPr>
          <p:spPr bwMode="auto">
            <a:xfrm>
              <a:off x="1800" y="374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8" name="Line 15034"/>
            <p:cNvSpPr>
              <a:spLocks noChangeShapeType="1"/>
            </p:cNvSpPr>
            <p:nvPr/>
          </p:nvSpPr>
          <p:spPr bwMode="auto">
            <a:xfrm>
              <a:off x="1830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09" name="Line 15035"/>
            <p:cNvSpPr>
              <a:spLocks noChangeShapeType="1"/>
            </p:cNvSpPr>
            <p:nvPr/>
          </p:nvSpPr>
          <p:spPr bwMode="auto">
            <a:xfrm>
              <a:off x="1854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0" name="Line 15036"/>
            <p:cNvSpPr>
              <a:spLocks noChangeShapeType="1"/>
            </p:cNvSpPr>
            <p:nvPr/>
          </p:nvSpPr>
          <p:spPr bwMode="auto">
            <a:xfrm>
              <a:off x="187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1" name="Line 15037"/>
            <p:cNvSpPr>
              <a:spLocks noChangeShapeType="1"/>
            </p:cNvSpPr>
            <p:nvPr/>
          </p:nvSpPr>
          <p:spPr bwMode="auto">
            <a:xfrm>
              <a:off x="1896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2" name="Line 15038"/>
            <p:cNvSpPr>
              <a:spLocks noChangeShapeType="1"/>
            </p:cNvSpPr>
            <p:nvPr/>
          </p:nvSpPr>
          <p:spPr bwMode="auto">
            <a:xfrm>
              <a:off x="1914" y="374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3" name="Rectangle 15039"/>
            <p:cNvSpPr>
              <a:spLocks noChangeArrowheads="1"/>
            </p:cNvSpPr>
            <p:nvPr/>
          </p:nvSpPr>
          <p:spPr bwMode="auto">
            <a:xfrm>
              <a:off x="1914" y="38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Rectangle 15040"/>
            <p:cNvSpPr>
              <a:spLocks noChangeArrowheads="1"/>
            </p:cNvSpPr>
            <p:nvPr/>
          </p:nvSpPr>
          <p:spPr bwMode="auto">
            <a:xfrm>
              <a:off x="1974" y="37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Line 15041"/>
            <p:cNvSpPr>
              <a:spLocks noChangeShapeType="1"/>
            </p:cNvSpPr>
            <p:nvPr/>
          </p:nvSpPr>
          <p:spPr bwMode="auto">
            <a:xfrm>
              <a:off x="202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6" name="Line 15042"/>
            <p:cNvSpPr>
              <a:spLocks noChangeShapeType="1"/>
            </p:cNvSpPr>
            <p:nvPr/>
          </p:nvSpPr>
          <p:spPr bwMode="auto">
            <a:xfrm>
              <a:off x="2100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7" name="Line 15043"/>
            <p:cNvSpPr>
              <a:spLocks noChangeShapeType="1"/>
            </p:cNvSpPr>
            <p:nvPr/>
          </p:nvSpPr>
          <p:spPr bwMode="auto">
            <a:xfrm>
              <a:off x="214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" name="Line 15044"/>
            <p:cNvSpPr>
              <a:spLocks noChangeShapeType="1"/>
            </p:cNvSpPr>
            <p:nvPr/>
          </p:nvSpPr>
          <p:spPr bwMode="auto">
            <a:xfrm>
              <a:off x="2184" y="374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" name="Line 15045"/>
            <p:cNvSpPr>
              <a:spLocks noChangeShapeType="1"/>
            </p:cNvSpPr>
            <p:nvPr/>
          </p:nvSpPr>
          <p:spPr bwMode="auto">
            <a:xfrm>
              <a:off x="2214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0" name="Line 15046"/>
            <p:cNvSpPr>
              <a:spLocks noChangeShapeType="1"/>
            </p:cNvSpPr>
            <p:nvPr/>
          </p:nvSpPr>
          <p:spPr bwMode="auto">
            <a:xfrm>
              <a:off x="2238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1" name="Line 15047"/>
            <p:cNvSpPr>
              <a:spLocks noChangeShapeType="1"/>
            </p:cNvSpPr>
            <p:nvPr/>
          </p:nvSpPr>
          <p:spPr bwMode="auto">
            <a:xfrm>
              <a:off x="2262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2" name="Line 15048"/>
            <p:cNvSpPr>
              <a:spLocks noChangeShapeType="1"/>
            </p:cNvSpPr>
            <p:nvPr/>
          </p:nvSpPr>
          <p:spPr bwMode="auto">
            <a:xfrm>
              <a:off x="2280" y="374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3" name="Line 15049"/>
            <p:cNvSpPr>
              <a:spLocks noChangeShapeType="1"/>
            </p:cNvSpPr>
            <p:nvPr/>
          </p:nvSpPr>
          <p:spPr bwMode="auto">
            <a:xfrm>
              <a:off x="2298" y="374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4" name="Rectangle 15050"/>
            <p:cNvSpPr>
              <a:spLocks noChangeArrowheads="1"/>
            </p:cNvSpPr>
            <p:nvPr/>
          </p:nvSpPr>
          <p:spPr bwMode="auto">
            <a:xfrm>
              <a:off x="2214" y="38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5" name="Rectangle 15051"/>
            <p:cNvSpPr>
              <a:spLocks noChangeArrowheads="1"/>
            </p:cNvSpPr>
            <p:nvPr/>
          </p:nvSpPr>
          <p:spPr bwMode="auto">
            <a:xfrm>
              <a:off x="2274" y="37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6" name="Line 15053"/>
            <p:cNvSpPr>
              <a:spLocks noChangeShapeType="1"/>
            </p:cNvSpPr>
            <p:nvPr/>
          </p:nvSpPr>
          <p:spPr bwMode="auto">
            <a:xfrm flipH="1">
              <a:off x="726" y="374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27" name="Rectangle 15054"/>
            <p:cNvSpPr>
              <a:spLocks noChangeArrowheads="1"/>
            </p:cNvSpPr>
            <p:nvPr/>
          </p:nvSpPr>
          <p:spPr bwMode="auto">
            <a:xfrm>
              <a:off x="612" y="368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Rectangle 15055"/>
            <p:cNvSpPr>
              <a:spLocks noChangeArrowheads="1"/>
            </p:cNvSpPr>
            <p:nvPr/>
          </p:nvSpPr>
          <p:spPr bwMode="auto">
            <a:xfrm>
              <a:off x="672" y="365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9" name="Line 15056"/>
            <p:cNvSpPr>
              <a:spLocks noChangeShapeType="1"/>
            </p:cNvSpPr>
            <p:nvPr/>
          </p:nvSpPr>
          <p:spPr bwMode="auto">
            <a:xfrm flipH="1">
              <a:off x="750" y="36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0" name="Line 15057"/>
            <p:cNvSpPr>
              <a:spLocks noChangeShapeType="1"/>
            </p:cNvSpPr>
            <p:nvPr/>
          </p:nvSpPr>
          <p:spPr bwMode="auto">
            <a:xfrm flipH="1">
              <a:off x="750" y="35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1" name="Line 15058"/>
            <p:cNvSpPr>
              <a:spLocks noChangeShapeType="1"/>
            </p:cNvSpPr>
            <p:nvPr/>
          </p:nvSpPr>
          <p:spPr bwMode="auto">
            <a:xfrm flipH="1">
              <a:off x="750" y="351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2" name="Line 15059"/>
            <p:cNvSpPr>
              <a:spLocks noChangeShapeType="1"/>
            </p:cNvSpPr>
            <p:nvPr/>
          </p:nvSpPr>
          <p:spPr bwMode="auto">
            <a:xfrm flipH="1">
              <a:off x="738" y="347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3" name="Line 15060"/>
            <p:cNvSpPr>
              <a:spLocks noChangeShapeType="1"/>
            </p:cNvSpPr>
            <p:nvPr/>
          </p:nvSpPr>
          <p:spPr bwMode="auto">
            <a:xfrm flipH="1">
              <a:off x="750" y="34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4" name="Line 15061"/>
            <p:cNvSpPr>
              <a:spLocks noChangeShapeType="1"/>
            </p:cNvSpPr>
            <p:nvPr/>
          </p:nvSpPr>
          <p:spPr bwMode="auto">
            <a:xfrm flipH="1">
              <a:off x="750" y="34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5" name="Line 15062"/>
            <p:cNvSpPr>
              <a:spLocks noChangeShapeType="1"/>
            </p:cNvSpPr>
            <p:nvPr/>
          </p:nvSpPr>
          <p:spPr bwMode="auto">
            <a:xfrm flipH="1">
              <a:off x="750" y="339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6" name="Line 15063"/>
            <p:cNvSpPr>
              <a:spLocks noChangeShapeType="1"/>
            </p:cNvSpPr>
            <p:nvPr/>
          </p:nvSpPr>
          <p:spPr bwMode="auto">
            <a:xfrm flipH="1">
              <a:off x="750" y="337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7" name="Line 15064"/>
            <p:cNvSpPr>
              <a:spLocks noChangeShapeType="1"/>
            </p:cNvSpPr>
            <p:nvPr/>
          </p:nvSpPr>
          <p:spPr bwMode="auto">
            <a:xfrm flipH="1">
              <a:off x="726" y="335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38" name="Rectangle 15065"/>
            <p:cNvSpPr>
              <a:spLocks noChangeArrowheads="1"/>
            </p:cNvSpPr>
            <p:nvPr/>
          </p:nvSpPr>
          <p:spPr bwMode="auto">
            <a:xfrm>
              <a:off x="612" y="33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15066"/>
            <p:cNvSpPr>
              <a:spLocks noChangeArrowheads="1"/>
            </p:cNvSpPr>
            <p:nvPr/>
          </p:nvSpPr>
          <p:spPr bwMode="auto">
            <a:xfrm>
              <a:off x="672" y="33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Line 15067"/>
            <p:cNvSpPr>
              <a:spLocks noChangeShapeType="1"/>
            </p:cNvSpPr>
            <p:nvPr/>
          </p:nvSpPr>
          <p:spPr bwMode="auto">
            <a:xfrm flipH="1">
              <a:off x="750" y="32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1" name="Line 15068"/>
            <p:cNvSpPr>
              <a:spLocks noChangeShapeType="1"/>
            </p:cNvSpPr>
            <p:nvPr/>
          </p:nvSpPr>
          <p:spPr bwMode="auto">
            <a:xfrm flipH="1">
              <a:off x="750" y="317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2" name="Line 15069"/>
            <p:cNvSpPr>
              <a:spLocks noChangeShapeType="1"/>
            </p:cNvSpPr>
            <p:nvPr/>
          </p:nvSpPr>
          <p:spPr bwMode="auto">
            <a:xfrm flipH="1">
              <a:off x="750" y="31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3" name="Line 15070"/>
            <p:cNvSpPr>
              <a:spLocks noChangeShapeType="1"/>
            </p:cNvSpPr>
            <p:nvPr/>
          </p:nvSpPr>
          <p:spPr bwMode="auto">
            <a:xfrm flipH="1">
              <a:off x="738" y="309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4" name="Line 15071"/>
            <p:cNvSpPr>
              <a:spLocks noChangeShapeType="1"/>
            </p:cNvSpPr>
            <p:nvPr/>
          </p:nvSpPr>
          <p:spPr bwMode="auto">
            <a:xfrm flipH="1">
              <a:off x="750" y="306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" name="Line 15072"/>
            <p:cNvSpPr>
              <a:spLocks noChangeShapeType="1"/>
            </p:cNvSpPr>
            <p:nvPr/>
          </p:nvSpPr>
          <p:spPr bwMode="auto">
            <a:xfrm flipH="1">
              <a:off x="750" y="30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" name="Line 15073"/>
            <p:cNvSpPr>
              <a:spLocks noChangeShapeType="1"/>
            </p:cNvSpPr>
            <p:nvPr/>
          </p:nvSpPr>
          <p:spPr bwMode="auto">
            <a:xfrm flipH="1">
              <a:off x="750" y="30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" name="Line 15074"/>
            <p:cNvSpPr>
              <a:spLocks noChangeShapeType="1"/>
            </p:cNvSpPr>
            <p:nvPr/>
          </p:nvSpPr>
          <p:spPr bwMode="auto">
            <a:xfrm flipH="1">
              <a:off x="750" y="29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" name="Line 15075"/>
            <p:cNvSpPr>
              <a:spLocks noChangeShapeType="1"/>
            </p:cNvSpPr>
            <p:nvPr/>
          </p:nvSpPr>
          <p:spPr bwMode="auto">
            <a:xfrm flipH="1">
              <a:off x="726" y="297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" name="Rectangle 15076"/>
            <p:cNvSpPr>
              <a:spLocks noChangeArrowheads="1"/>
            </p:cNvSpPr>
            <p:nvPr/>
          </p:nvSpPr>
          <p:spPr bwMode="auto">
            <a:xfrm>
              <a:off x="612" y="295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" name="Rectangle 15077"/>
            <p:cNvSpPr>
              <a:spLocks noChangeArrowheads="1"/>
            </p:cNvSpPr>
            <p:nvPr/>
          </p:nvSpPr>
          <p:spPr bwMode="auto">
            <a:xfrm>
              <a:off x="672" y="291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Line 15078"/>
            <p:cNvSpPr>
              <a:spLocks noChangeShapeType="1"/>
            </p:cNvSpPr>
            <p:nvPr/>
          </p:nvSpPr>
          <p:spPr bwMode="auto">
            <a:xfrm flipH="1">
              <a:off x="750" y="285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2" name="Line 15079"/>
            <p:cNvSpPr>
              <a:spLocks noChangeShapeType="1"/>
            </p:cNvSpPr>
            <p:nvPr/>
          </p:nvSpPr>
          <p:spPr bwMode="auto">
            <a:xfrm flipH="1">
              <a:off x="750" y="279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3" name="Line 15080"/>
            <p:cNvSpPr>
              <a:spLocks noChangeShapeType="1"/>
            </p:cNvSpPr>
            <p:nvPr/>
          </p:nvSpPr>
          <p:spPr bwMode="auto">
            <a:xfrm flipH="1">
              <a:off x="750" y="27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4" name="Line 15081"/>
            <p:cNvSpPr>
              <a:spLocks noChangeShapeType="1"/>
            </p:cNvSpPr>
            <p:nvPr/>
          </p:nvSpPr>
          <p:spPr bwMode="auto">
            <a:xfrm flipH="1">
              <a:off x="738" y="270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5" name="Line 15082"/>
            <p:cNvSpPr>
              <a:spLocks noChangeShapeType="1"/>
            </p:cNvSpPr>
            <p:nvPr/>
          </p:nvSpPr>
          <p:spPr bwMode="auto">
            <a:xfrm flipH="1">
              <a:off x="750" y="26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6" name="Line 15083"/>
            <p:cNvSpPr>
              <a:spLocks noChangeShapeType="1"/>
            </p:cNvSpPr>
            <p:nvPr/>
          </p:nvSpPr>
          <p:spPr bwMode="auto">
            <a:xfrm flipH="1">
              <a:off x="750" y="26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7" name="Line 15084"/>
            <p:cNvSpPr>
              <a:spLocks noChangeShapeType="1"/>
            </p:cNvSpPr>
            <p:nvPr/>
          </p:nvSpPr>
          <p:spPr bwMode="auto">
            <a:xfrm flipH="1">
              <a:off x="750" y="26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8" name="Line 15085"/>
            <p:cNvSpPr>
              <a:spLocks noChangeShapeType="1"/>
            </p:cNvSpPr>
            <p:nvPr/>
          </p:nvSpPr>
          <p:spPr bwMode="auto">
            <a:xfrm flipH="1">
              <a:off x="750" y="261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59" name="Line 15086"/>
            <p:cNvSpPr>
              <a:spLocks noChangeShapeType="1"/>
            </p:cNvSpPr>
            <p:nvPr/>
          </p:nvSpPr>
          <p:spPr bwMode="auto">
            <a:xfrm flipH="1">
              <a:off x="726" y="259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0" name="Rectangle 15087"/>
            <p:cNvSpPr>
              <a:spLocks noChangeArrowheads="1"/>
            </p:cNvSpPr>
            <p:nvPr/>
          </p:nvSpPr>
          <p:spPr bwMode="auto">
            <a:xfrm>
              <a:off x="612" y="257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1" name="Rectangle 15088"/>
            <p:cNvSpPr>
              <a:spLocks noChangeArrowheads="1"/>
            </p:cNvSpPr>
            <p:nvPr/>
          </p:nvSpPr>
          <p:spPr bwMode="auto">
            <a:xfrm>
              <a:off x="672" y="254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2" name="Line 15089"/>
            <p:cNvSpPr>
              <a:spLocks noChangeShapeType="1"/>
            </p:cNvSpPr>
            <p:nvPr/>
          </p:nvSpPr>
          <p:spPr bwMode="auto">
            <a:xfrm flipH="1">
              <a:off x="750" y="24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3" name="Line 15090"/>
            <p:cNvSpPr>
              <a:spLocks noChangeShapeType="1"/>
            </p:cNvSpPr>
            <p:nvPr/>
          </p:nvSpPr>
          <p:spPr bwMode="auto">
            <a:xfrm flipH="1">
              <a:off x="750" y="240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4" name="Line 15091"/>
            <p:cNvSpPr>
              <a:spLocks noChangeShapeType="1"/>
            </p:cNvSpPr>
            <p:nvPr/>
          </p:nvSpPr>
          <p:spPr bwMode="auto">
            <a:xfrm flipH="1">
              <a:off x="750" y="23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5" name="Line 15092"/>
            <p:cNvSpPr>
              <a:spLocks noChangeShapeType="1"/>
            </p:cNvSpPr>
            <p:nvPr/>
          </p:nvSpPr>
          <p:spPr bwMode="auto">
            <a:xfrm flipH="1">
              <a:off x="738" y="232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6" name="Line 15093"/>
            <p:cNvSpPr>
              <a:spLocks noChangeShapeType="1"/>
            </p:cNvSpPr>
            <p:nvPr/>
          </p:nvSpPr>
          <p:spPr bwMode="auto">
            <a:xfrm flipH="1">
              <a:off x="750" y="22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7" name="Line 15094"/>
            <p:cNvSpPr>
              <a:spLocks noChangeShapeType="1"/>
            </p:cNvSpPr>
            <p:nvPr/>
          </p:nvSpPr>
          <p:spPr bwMode="auto">
            <a:xfrm flipH="1">
              <a:off x="750" y="22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8" name="Line 15095"/>
            <p:cNvSpPr>
              <a:spLocks noChangeShapeType="1"/>
            </p:cNvSpPr>
            <p:nvPr/>
          </p:nvSpPr>
          <p:spPr bwMode="auto">
            <a:xfrm flipH="1">
              <a:off x="750" y="22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69" name="Line 15096"/>
            <p:cNvSpPr>
              <a:spLocks noChangeShapeType="1"/>
            </p:cNvSpPr>
            <p:nvPr/>
          </p:nvSpPr>
          <p:spPr bwMode="auto">
            <a:xfrm flipH="1">
              <a:off x="750" y="22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70" name="Line 15097"/>
            <p:cNvSpPr>
              <a:spLocks noChangeShapeType="1"/>
            </p:cNvSpPr>
            <p:nvPr/>
          </p:nvSpPr>
          <p:spPr bwMode="auto">
            <a:xfrm flipH="1">
              <a:off x="726" y="221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71" name="Rectangle 15098"/>
            <p:cNvSpPr>
              <a:spLocks noChangeArrowheads="1"/>
            </p:cNvSpPr>
            <p:nvPr/>
          </p:nvSpPr>
          <p:spPr bwMode="auto">
            <a:xfrm>
              <a:off x="612" y="224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2" name="Rectangle 15099"/>
            <p:cNvSpPr>
              <a:spLocks noChangeArrowheads="1"/>
            </p:cNvSpPr>
            <p:nvPr/>
          </p:nvSpPr>
          <p:spPr bwMode="auto">
            <a:xfrm>
              <a:off x="672" y="221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73" name="Group 15104"/>
          <p:cNvGrpSpPr>
            <a:grpSpLocks noChangeAspect="1"/>
          </p:cNvGrpSpPr>
          <p:nvPr/>
        </p:nvGrpSpPr>
        <p:grpSpPr bwMode="auto">
          <a:xfrm>
            <a:off x="2524886" y="3669507"/>
            <a:ext cx="1285875" cy="1268016"/>
            <a:chOff x="1194" y="2193"/>
            <a:chExt cx="2160" cy="2130"/>
          </a:xfrm>
        </p:grpSpPr>
        <p:sp>
          <p:nvSpPr>
            <p:cNvPr id="174" name="AutoShape 15103"/>
            <p:cNvSpPr>
              <a:spLocks noChangeAspect="1" noChangeArrowheads="1" noTextEdit="1"/>
            </p:cNvSpPr>
            <p:nvPr/>
          </p:nvSpPr>
          <p:spPr bwMode="auto">
            <a:xfrm>
              <a:off x="1194" y="2193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75" name="Rectangle 15105"/>
            <p:cNvSpPr>
              <a:spLocks noChangeArrowheads="1"/>
            </p:cNvSpPr>
            <p:nvPr/>
          </p:nvSpPr>
          <p:spPr bwMode="auto">
            <a:xfrm>
              <a:off x="1692" y="2385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176" name="Picture 1510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2" y="238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" name="Picture 1510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2" y="238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8" name="Freeform 15111"/>
            <p:cNvSpPr>
              <a:spLocks/>
            </p:cNvSpPr>
            <p:nvPr/>
          </p:nvSpPr>
          <p:spPr bwMode="auto">
            <a:xfrm>
              <a:off x="2628" y="319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79" name="Freeform 15112"/>
            <p:cNvSpPr>
              <a:spLocks/>
            </p:cNvSpPr>
            <p:nvPr/>
          </p:nvSpPr>
          <p:spPr bwMode="auto">
            <a:xfrm>
              <a:off x="2628" y="2385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0" name="Freeform 15116"/>
            <p:cNvSpPr>
              <a:spLocks/>
            </p:cNvSpPr>
            <p:nvPr/>
          </p:nvSpPr>
          <p:spPr bwMode="auto">
            <a:xfrm>
              <a:off x="2628" y="319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1" name="Freeform 15117"/>
            <p:cNvSpPr>
              <a:spLocks/>
            </p:cNvSpPr>
            <p:nvPr/>
          </p:nvSpPr>
          <p:spPr bwMode="auto">
            <a:xfrm>
              <a:off x="2628" y="319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2" name="Freeform 15121"/>
            <p:cNvSpPr>
              <a:spLocks/>
            </p:cNvSpPr>
            <p:nvPr/>
          </p:nvSpPr>
          <p:spPr bwMode="auto">
            <a:xfrm>
              <a:off x="1692" y="3195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3" name="Freeform 15122"/>
            <p:cNvSpPr>
              <a:spLocks/>
            </p:cNvSpPr>
            <p:nvPr/>
          </p:nvSpPr>
          <p:spPr bwMode="auto">
            <a:xfrm>
              <a:off x="2628" y="319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4" name="Freeform 15126"/>
            <p:cNvSpPr>
              <a:spLocks/>
            </p:cNvSpPr>
            <p:nvPr/>
          </p:nvSpPr>
          <p:spPr bwMode="auto">
            <a:xfrm>
              <a:off x="1692" y="2385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5" name="Line 15127"/>
            <p:cNvSpPr>
              <a:spLocks noChangeShapeType="1"/>
            </p:cNvSpPr>
            <p:nvPr/>
          </p:nvSpPr>
          <p:spPr bwMode="auto">
            <a:xfrm>
              <a:off x="1698" y="39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6" name="Rectangle 15128"/>
            <p:cNvSpPr>
              <a:spLocks noChangeArrowheads="1"/>
            </p:cNvSpPr>
            <p:nvPr/>
          </p:nvSpPr>
          <p:spPr bwMode="auto">
            <a:xfrm>
              <a:off x="1722" y="39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7" name="Rectangle 15129"/>
            <p:cNvSpPr>
              <a:spLocks noChangeArrowheads="1"/>
            </p:cNvSpPr>
            <p:nvPr/>
          </p:nvSpPr>
          <p:spPr bwMode="auto">
            <a:xfrm>
              <a:off x="1782" y="39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8" name="Line 15130"/>
            <p:cNvSpPr>
              <a:spLocks noChangeShapeType="1"/>
            </p:cNvSpPr>
            <p:nvPr/>
          </p:nvSpPr>
          <p:spPr bwMode="auto">
            <a:xfrm>
              <a:off x="1806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89" name="Line 15131"/>
            <p:cNvSpPr>
              <a:spLocks noChangeShapeType="1"/>
            </p:cNvSpPr>
            <p:nvPr/>
          </p:nvSpPr>
          <p:spPr bwMode="auto">
            <a:xfrm>
              <a:off x="187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0" name="Line 15132"/>
            <p:cNvSpPr>
              <a:spLocks noChangeShapeType="1"/>
            </p:cNvSpPr>
            <p:nvPr/>
          </p:nvSpPr>
          <p:spPr bwMode="auto">
            <a:xfrm>
              <a:off x="192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1" name="Line 15133"/>
            <p:cNvSpPr>
              <a:spLocks noChangeShapeType="1"/>
            </p:cNvSpPr>
            <p:nvPr/>
          </p:nvSpPr>
          <p:spPr bwMode="auto">
            <a:xfrm>
              <a:off x="1962" y="39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2" name="Line 15134"/>
            <p:cNvSpPr>
              <a:spLocks noChangeShapeType="1"/>
            </p:cNvSpPr>
            <p:nvPr/>
          </p:nvSpPr>
          <p:spPr bwMode="auto">
            <a:xfrm>
              <a:off x="199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3" name="Line 15135"/>
            <p:cNvSpPr>
              <a:spLocks noChangeShapeType="1"/>
            </p:cNvSpPr>
            <p:nvPr/>
          </p:nvSpPr>
          <p:spPr bwMode="auto">
            <a:xfrm>
              <a:off x="2016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4" name="Line 15136"/>
            <p:cNvSpPr>
              <a:spLocks noChangeShapeType="1"/>
            </p:cNvSpPr>
            <p:nvPr/>
          </p:nvSpPr>
          <p:spPr bwMode="auto">
            <a:xfrm>
              <a:off x="204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5" name="Line 15137"/>
            <p:cNvSpPr>
              <a:spLocks noChangeShapeType="1"/>
            </p:cNvSpPr>
            <p:nvPr/>
          </p:nvSpPr>
          <p:spPr bwMode="auto">
            <a:xfrm>
              <a:off x="2058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6" name="Line 15138"/>
            <p:cNvSpPr>
              <a:spLocks noChangeShapeType="1"/>
            </p:cNvSpPr>
            <p:nvPr/>
          </p:nvSpPr>
          <p:spPr bwMode="auto">
            <a:xfrm>
              <a:off x="2076" y="39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97" name="Rectangle 15139"/>
            <p:cNvSpPr>
              <a:spLocks noChangeArrowheads="1"/>
            </p:cNvSpPr>
            <p:nvPr/>
          </p:nvSpPr>
          <p:spPr bwMode="auto">
            <a:xfrm>
              <a:off x="2076" y="39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8" name="Rectangle 15140"/>
            <p:cNvSpPr>
              <a:spLocks noChangeArrowheads="1"/>
            </p:cNvSpPr>
            <p:nvPr/>
          </p:nvSpPr>
          <p:spPr bwMode="auto">
            <a:xfrm>
              <a:off x="2136" y="39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9" name="Line 15141"/>
            <p:cNvSpPr>
              <a:spLocks noChangeShapeType="1"/>
            </p:cNvSpPr>
            <p:nvPr/>
          </p:nvSpPr>
          <p:spPr bwMode="auto">
            <a:xfrm>
              <a:off x="219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0" name="Line 15142"/>
            <p:cNvSpPr>
              <a:spLocks noChangeShapeType="1"/>
            </p:cNvSpPr>
            <p:nvPr/>
          </p:nvSpPr>
          <p:spPr bwMode="auto">
            <a:xfrm>
              <a:off x="2256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1" name="Line 15143"/>
            <p:cNvSpPr>
              <a:spLocks noChangeShapeType="1"/>
            </p:cNvSpPr>
            <p:nvPr/>
          </p:nvSpPr>
          <p:spPr bwMode="auto">
            <a:xfrm>
              <a:off x="2304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2" name="Line 15144"/>
            <p:cNvSpPr>
              <a:spLocks noChangeShapeType="1"/>
            </p:cNvSpPr>
            <p:nvPr/>
          </p:nvSpPr>
          <p:spPr bwMode="auto">
            <a:xfrm>
              <a:off x="2340" y="39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3" name="Line 15145"/>
            <p:cNvSpPr>
              <a:spLocks noChangeShapeType="1"/>
            </p:cNvSpPr>
            <p:nvPr/>
          </p:nvSpPr>
          <p:spPr bwMode="auto">
            <a:xfrm>
              <a:off x="237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4" name="Line 15146"/>
            <p:cNvSpPr>
              <a:spLocks noChangeShapeType="1"/>
            </p:cNvSpPr>
            <p:nvPr/>
          </p:nvSpPr>
          <p:spPr bwMode="auto">
            <a:xfrm>
              <a:off x="240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5" name="Line 15147"/>
            <p:cNvSpPr>
              <a:spLocks noChangeShapeType="1"/>
            </p:cNvSpPr>
            <p:nvPr/>
          </p:nvSpPr>
          <p:spPr bwMode="auto">
            <a:xfrm>
              <a:off x="2418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6" name="Line 15148"/>
            <p:cNvSpPr>
              <a:spLocks noChangeShapeType="1"/>
            </p:cNvSpPr>
            <p:nvPr/>
          </p:nvSpPr>
          <p:spPr bwMode="auto">
            <a:xfrm>
              <a:off x="244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7" name="Line 15149"/>
            <p:cNvSpPr>
              <a:spLocks noChangeShapeType="1"/>
            </p:cNvSpPr>
            <p:nvPr/>
          </p:nvSpPr>
          <p:spPr bwMode="auto">
            <a:xfrm>
              <a:off x="2460" y="39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08" name="Rectangle 15150"/>
            <p:cNvSpPr>
              <a:spLocks noChangeArrowheads="1"/>
            </p:cNvSpPr>
            <p:nvPr/>
          </p:nvSpPr>
          <p:spPr bwMode="auto">
            <a:xfrm>
              <a:off x="2460" y="39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9" name="Rectangle 15151"/>
            <p:cNvSpPr>
              <a:spLocks noChangeArrowheads="1"/>
            </p:cNvSpPr>
            <p:nvPr/>
          </p:nvSpPr>
          <p:spPr bwMode="auto">
            <a:xfrm>
              <a:off x="2520" y="39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0" name="Line 15152"/>
            <p:cNvSpPr>
              <a:spLocks noChangeShapeType="1"/>
            </p:cNvSpPr>
            <p:nvPr/>
          </p:nvSpPr>
          <p:spPr bwMode="auto">
            <a:xfrm>
              <a:off x="2574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1" name="Line 15153"/>
            <p:cNvSpPr>
              <a:spLocks noChangeShapeType="1"/>
            </p:cNvSpPr>
            <p:nvPr/>
          </p:nvSpPr>
          <p:spPr bwMode="auto">
            <a:xfrm>
              <a:off x="264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2" name="Line 15154"/>
            <p:cNvSpPr>
              <a:spLocks noChangeShapeType="1"/>
            </p:cNvSpPr>
            <p:nvPr/>
          </p:nvSpPr>
          <p:spPr bwMode="auto">
            <a:xfrm>
              <a:off x="2688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3" name="Line 15155"/>
            <p:cNvSpPr>
              <a:spLocks noChangeShapeType="1"/>
            </p:cNvSpPr>
            <p:nvPr/>
          </p:nvSpPr>
          <p:spPr bwMode="auto">
            <a:xfrm>
              <a:off x="2724" y="39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4" name="Line 15156"/>
            <p:cNvSpPr>
              <a:spLocks noChangeShapeType="1"/>
            </p:cNvSpPr>
            <p:nvPr/>
          </p:nvSpPr>
          <p:spPr bwMode="auto">
            <a:xfrm>
              <a:off x="2754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5" name="Line 15157"/>
            <p:cNvSpPr>
              <a:spLocks noChangeShapeType="1"/>
            </p:cNvSpPr>
            <p:nvPr/>
          </p:nvSpPr>
          <p:spPr bwMode="auto">
            <a:xfrm>
              <a:off x="2778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7" name="Line 15158"/>
            <p:cNvSpPr>
              <a:spLocks noChangeShapeType="1"/>
            </p:cNvSpPr>
            <p:nvPr/>
          </p:nvSpPr>
          <p:spPr bwMode="auto">
            <a:xfrm>
              <a:off x="280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18" name="Line 15159"/>
            <p:cNvSpPr>
              <a:spLocks noChangeShapeType="1"/>
            </p:cNvSpPr>
            <p:nvPr/>
          </p:nvSpPr>
          <p:spPr bwMode="auto">
            <a:xfrm>
              <a:off x="2820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6" name="Line 15160"/>
            <p:cNvSpPr>
              <a:spLocks noChangeShapeType="1"/>
            </p:cNvSpPr>
            <p:nvPr/>
          </p:nvSpPr>
          <p:spPr bwMode="auto">
            <a:xfrm>
              <a:off x="2838" y="39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7" name="Rectangle 15161"/>
            <p:cNvSpPr>
              <a:spLocks noChangeArrowheads="1"/>
            </p:cNvSpPr>
            <p:nvPr/>
          </p:nvSpPr>
          <p:spPr bwMode="auto">
            <a:xfrm>
              <a:off x="2838" y="39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8" name="Rectangle 15162"/>
            <p:cNvSpPr>
              <a:spLocks noChangeArrowheads="1"/>
            </p:cNvSpPr>
            <p:nvPr/>
          </p:nvSpPr>
          <p:spPr bwMode="auto">
            <a:xfrm>
              <a:off x="2898" y="39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9" name="Line 15163"/>
            <p:cNvSpPr>
              <a:spLocks noChangeShapeType="1"/>
            </p:cNvSpPr>
            <p:nvPr/>
          </p:nvSpPr>
          <p:spPr bwMode="auto">
            <a:xfrm>
              <a:off x="295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56" name="Line 15164"/>
            <p:cNvSpPr>
              <a:spLocks noChangeShapeType="1"/>
            </p:cNvSpPr>
            <p:nvPr/>
          </p:nvSpPr>
          <p:spPr bwMode="auto">
            <a:xfrm>
              <a:off x="3024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57" name="Line 15165"/>
            <p:cNvSpPr>
              <a:spLocks noChangeShapeType="1"/>
            </p:cNvSpPr>
            <p:nvPr/>
          </p:nvSpPr>
          <p:spPr bwMode="auto">
            <a:xfrm>
              <a:off x="307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58" name="Line 15166"/>
            <p:cNvSpPr>
              <a:spLocks noChangeShapeType="1"/>
            </p:cNvSpPr>
            <p:nvPr/>
          </p:nvSpPr>
          <p:spPr bwMode="auto">
            <a:xfrm>
              <a:off x="3108" y="39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59" name="Line 15167"/>
            <p:cNvSpPr>
              <a:spLocks noChangeShapeType="1"/>
            </p:cNvSpPr>
            <p:nvPr/>
          </p:nvSpPr>
          <p:spPr bwMode="auto">
            <a:xfrm>
              <a:off x="3138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0" name="Line 15168"/>
            <p:cNvSpPr>
              <a:spLocks noChangeShapeType="1"/>
            </p:cNvSpPr>
            <p:nvPr/>
          </p:nvSpPr>
          <p:spPr bwMode="auto">
            <a:xfrm>
              <a:off x="3162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1" name="Line 15169"/>
            <p:cNvSpPr>
              <a:spLocks noChangeShapeType="1"/>
            </p:cNvSpPr>
            <p:nvPr/>
          </p:nvSpPr>
          <p:spPr bwMode="auto">
            <a:xfrm>
              <a:off x="3186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2" name="Line 15170"/>
            <p:cNvSpPr>
              <a:spLocks noChangeShapeType="1"/>
            </p:cNvSpPr>
            <p:nvPr/>
          </p:nvSpPr>
          <p:spPr bwMode="auto">
            <a:xfrm>
              <a:off x="3204" y="39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3" name="Line 15171"/>
            <p:cNvSpPr>
              <a:spLocks noChangeShapeType="1"/>
            </p:cNvSpPr>
            <p:nvPr/>
          </p:nvSpPr>
          <p:spPr bwMode="auto">
            <a:xfrm>
              <a:off x="3222" y="39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4" name="Rectangle 15172"/>
            <p:cNvSpPr>
              <a:spLocks noChangeArrowheads="1"/>
            </p:cNvSpPr>
            <p:nvPr/>
          </p:nvSpPr>
          <p:spPr bwMode="auto">
            <a:xfrm>
              <a:off x="3138" y="39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5" name="Rectangle 15173"/>
            <p:cNvSpPr>
              <a:spLocks noChangeArrowheads="1"/>
            </p:cNvSpPr>
            <p:nvPr/>
          </p:nvSpPr>
          <p:spPr bwMode="auto">
            <a:xfrm>
              <a:off x="3198" y="39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" name="Line 15175"/>
            <p:cNvSpPr>
              <a:spLocks noChangeShapeType="1"/>
            </p:cNvSpPr>
            <p:nvPr/>
          </p:nvSpPr>
          <p:spPr bwMode="auto">
            <a:xfrm flipH="1">
              <a:off x="1650" y="391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67" name="Rectangle 15176"/>
            <p:cNvSpPr>
              <a:spLocks noChangeArrowheads="1"/>
            </p:cNvSpPr>
            <p:nvPr/>
          </p:nvSpPr>
          <p:spPr bwMode="auto">
            <a:xfrm>
              <a:off x="1536" y="386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8" name="Rectangle 15177"/>
            <p:cNvSpPr>
              <a:spLocks noChangeArrowheads="1"/>
            </p:cNvSpPr>
            <p:nvPr/>
          </p:nvSpPr>
          <p:spPr bwMode="auto">
            <a:xfrm>
              <a:off x="1596" y="382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9" name="Line 15178"/>
            <p:cNvSpPr>
              <a:spLocks noChangeShapeType="1"/>
            </p:cNvSpPr>
            <p:nvPr/>
          </p:nvSpPr>
          <p:spPr bwMode="auto">
            <a:xfrm flipH="1">
              <a:off x="1674" y="38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70" name="Line 15179"/>
            <p:cNvSpPr>
              <a:spLocks noChangeShapeType="1"/>
            </p:cNvSpPr>
            <p:nvPr/>
          </p:nvSpPr>
          <p:spPr bwMode="auto">
            <a:xfrm flipH="1">
              <a:off x="1674" y="37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71" name="Line 15180"/>
            <p:cNvSpPr>
              <a:spLocks noChangeShapeType="1"/>
            </p:cNvSpPr>
            <p:nvPr/>
          </p:nvSpPr>
          <p:spPr bwMode="auto">
            <a:xfrm flipH="1">
              <a:off x="1674" y="36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72" name="Line 15181"/>
            <p:cNvSpPr>
              <a:spLocks noChangeShapeType="1"/>
            </p:cNvSpPr>
            <p:nvPr/>
          </p:nvSpPr>
          <p:spPr bwMode="auto">
            <a:xfrm flipH="1">
              <a:off x="1662" y="364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73" name="Line 15182"/>
            <p:cNvSpPr>
              <a:spLocks noChangeShapeType="1"/>
            </p:cNvSpPr>
            <p:nvPr/>
          </p:nvSpPr>
          <p:spPr bwMode="auto">
            <a:xfrm flipH="1">
              <a:off x="1674" y="36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74" name="Line 15183"/>
            <p:cNvSpPr>
              <a:spLocks noChangeShapeType="1"/>
            </p:cNvSpPr>
            <p:nvPr/>
          </p:nvSpPr>
          <p:spPr bwMode="auto">
            <a:xfrm flipH="1">
              <a:off x="1674" y="35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95" name="Line 15184"/>
            <p:cNvSpPr>
              <a:spLocks noChangeShapeType="1"/>
            </p:cNvSpPr>
            <p:nvPr/>
          </p:nvSpPr>
          <p:spPr bwMode="auto">
            <a:xfrm flipH="1">
              <a:off x="1674" y="35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96" name="Line 15185"/>
            <p:cNvSpPr>
              <a:spLocks noChangeShapeType="1"/>
            </p:cNvSpPr>
            <p:nvPr/>
          </p:nvSpPr>
          <p:spPr bwMode="auto">
            <a:xfrm flipH="1">
              <a:off x="1674" y="35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97" name="Line 15186"/>
            <p:cNvSpPr>
              <a:spLocks noChangeShapeType="1"/>
            </p:cNvSpPr>
            <p:nvPr/>
          </p:nvSpPr>
          <p:spPr bwMode="auto">
            <a:xfrm flipH="1">
              <a:off x="1650" y="353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98" name="Rectangle 15187"/>
            <p:cNvSpPr>
              <a:spLocks noChangeArrowheads="1"/>
            </p:cNvSpPr>
            <p:nvPr/>
          </p:nvSpPr>
          <p:spPr bwMode="auto">
            <a:xfrm>
              <a:off x="1536" y="351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9" name="Rectangle 15188"/>
            <p:cNvSpPr>
              <a:spLocks noChangeArrowheads="1"/>
            </p:cNvSpPr>
            <p:nvPr/>
          </p:nvSpPr>
          <p:spPr bwMode="auto">
            <a:xfrm>
              <a:off x="1596" y="347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0" name="Line 15189"/>
            <p:cNvSpPr>
              <a:spLocks noChangeShapeType="1"/>
            </p:cNvSpPr>
            <p:nvPr/>
          </p:nvSpPr>
          <p:spPr bwMode="auto">
            <a:xfrm flipH="1">
              <a:off x="1674" y="34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1" name="Line 15190"/>
            <p:cNvSpPr>
              <a:spLocks noChangeShapeType="1"/>
            </p:cNvSpPr>
            <p:nvPr/>
          </p:nvSpPr>
          <p:spPr bwMode="auto">
            <a:xfrm flipH="1">
              <a:off x="1674" y="33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2" name="Line 15191"/>
            <p:cNvSpPr>
              <a:spLocks noChangeShapeType="1"/>
            </p:cNvSpPr>
            <p:nvPr/>
          </p:nvSpPr>
          <p:spPr bwMode="auto">
            <a:xfrm flipH="1">
              <a:off x="1674" y="33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3" name="Line 15192"/>
            <p:cNvSpPr>
              <a:spLocks noChangeShapeType="1"/>
            </p:cNvSpPr>
            <p:nvPr/>
          </p:nvSpPr>
          <p:spPr bwMode="auto">
            <a:xfrm flipH="1">
              <a:off x="1662" y="326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4" name="Line 15193"/>
            <p:cNvSpPr>
              <a:spLocks noChangeShapeType="1"/>
            </p:cNvSpPr>
            <p:nvPr/>
          </p:nvSpPr>
          <p:spPr bwMode="auto">
            <a:xfrm flipH="1">
              <a:off x="1674" y="32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5" name="Line 15194"/>
            <p:cNvSpPr>
              <a:spLocks noChangeShapeType="1"/>
            </p:cNvSpPr>
            <p:nvPr/>
          </p:nvSpPr>
          <p:spPr bwMode="auto">
            <a:xfrm flipH="1">
              <a:off x="1674" y="32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6" name="Line 15195"/>
            <p:cNvSpPr>
              <a:spLocks noChangeShapeType="1"/>
            </p:cNvSpPr>
            <p:nvPr/>
          </p:nvSpPr>
          <p:spPr bwMode="auto">
            <a:xfrm flipH="1">
              <a:off x="1674" y="31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7" name="Line 15196"/>
            <p:cNvSpPr>
              <a:spLocks noChangeShapeType="1"/>
            </p:cNvSpPr>
            <p:nvPr/>
          </p:nvSpPr>
          <p:spPr bwMode="auto">
            <a:xfrm flipH="1">
              <a:off x="1674" y="31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8" name="Line 15197"/>
            <p:cNvSpPr>
              <a:spLocks noChangeShapeType="1"/>
            </p:cNvSpPr>
            <p:nvPr/>
          </p:nvSpPr>
          <p:spPr bwMode="auto">
            <a:xfrm flipH="1">
              <a:off x="1650" y="314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09" name="Rectangle 15198"/>
            <p:cNvSpPr>
              <a:spLocks noChangeArrowheads="1"/>
            </p:cNvSpPr>
            <p:nvPr/>
          </p:nvSpPr>
          <p:spPr bwMode="auto">
            <a:xfrm>
              <a:off x="1536" y="312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0" name="Rectangle 15199"/>
            <p:cNvSpPr>
              <a:spLocks noChangeArrowheads="1"/>
            </p:cNvSpPr>
            <p:nvPr/>
          </p:nvSpPr>
          <p:spPr bwMode="auto">
            <a:xfrm>
              <a:off x="1596" y="309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1" name="Line 15200"/>
            <p:cNvSpPr>
              <a:spLocks noChangeShapeType="1"/>
            </p:cNvSpPr>
            <p:nvPr/>
          </p:nvSpPr>
          <p:spPr bwMode="auto">
            <a:xfrm flipH="1">
              <a:off x="1674" y="30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2" name="Line 15201"/>
            <p:cNvSpPr>
              <a:spLocks noChangeShapeType="1"/>
            </p:cNvSpPr>
            <p:nvPr/>
          </p:nvSpPr>
          <p:spPr bwMode="auto">
            <a:xfrm flipH="1">
              <a:off x="1674" y="29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3" name="Line 15202"/>
            <p:cNvSpPr>
              <a:spLocks noChangeShapeType="1"/>
            </p:cNvSpPr>
            <p:nvPr/>
          </p:nvSpPr>
          <p:spPr bwMode="auto">
            <a:xfrm flipH="1">
              <a:off x="1674" y="29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4" name="Line 15203"/>
            <p:cNvSpPr>
              <a:spLocks noChangeShapeType="1"/>
            </p:cNvSpPr>
            <p:nvPr/>
          </p:nvSpPr>
          <p:spPr bwMode="auto">
            <a:xfrm flipH="1">
              <a:off x="1662" y="288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5" name="Line 15204"/>
            <p:cNvSpPr>
              <a:spLocks noChangeShapeType="1"/>
            </p:cNvSpPr>
            <p:nvPr/>
          </p:nvSpPr>
          <p:spPr bwMode="auto">
            <a:xfrm flipH="1">
              <a:off x="1674" y="28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6" name="Line 15205"/>
            <p:cNvSpPr>
              <a:spLocks noChangeShapeType="1"/>
            </p:cNvSpPr>
            <p:nvPr/>
          </p:nvSpPr>
          <p:spPr bwMode="auto">
            <a:xfrm flipH="1">
              <a:off x="1674" y="28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7" name="Line 15206"/>
            <p:cNvSpPr>
              <a:spLocks noChangeShapeType="1"/>
            </p:cNvSpPr>
            <p:nvPr/>
          </p:nvSpPr>
          <p:spPr bwMode="auto">
            <a:xfrm flipH="1">
              <a:off x="1674" y="28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8" name="Line 15207"/>
            <p:cNvSpPr>
              <a:spLocks noChangeShapeType="1"/>
            </p:cNvSpPr>
            <p:nvPr/>
          </p:nvSpPr>
          <p:spPr bwMode="auto">
            <a:xfrm flipH="1">
              <a:off x="1674" y="27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19" name="Line 15208"/>
            <p:cNvSpPr>
              <a:spLocks noChangeShapeType="1"/>
            </p:cNvSpPr>
            <p:nvPr/>
          </p:nvSpPr>
          <p:spPr bwMode="auto">
            <a:xfrm flipH="1">
              <a:off x="1650" y="276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0" name="Rectangle 15209"/>
            <p:cNvSpPr>
              <a:spLocks noChangeArrowheads="1"/>
            </p:cNvSpPr>
            <p:nvPr/>
          </p:nvSpPr>
          <p:spPr bwMode="auto">
            <a:xfrm>
              <a:off x="1536" y="275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1" name="Rectangle 15210"/>
            <p:cNvSpPr>
              <a:spLocks noChangeArrowheads="1"/>
            </p:cNvSpPr>
            <p:nvPr/>
          </p:nvSpPr>
          <p:spPr bwMode="auto">
            <a:xfrm>
              <a:off x="1596" y="271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22" name="Line 15211"/>
            <p:cNvSpPr>
              <a:spLocks noChangeShapeType="1"/>
            </p:cNvSpPr>
            <p:nvPr/>
          </p:nvSpPr>
          <p:spPr bwMode="auto">
            <a:xfrm flipH="1">
              <a:off x="1674" y="26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3" name="Line 15212"/>
            <p:cNvSpPr>
              <a:spLocks noChangeShapeType="1"/>
            </p:cNvSpPr>
            <p:nvPr/>
          </p:nvSpPr>
          <p:spPr bwMode="auto">
            <a:xfrm flipH="1">
              <a:off x="1674" y="25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4" name="Line 15213"/>
            <p:cNvSpPr>
              <a:spLocks noChangeShapeType="1"/>
            </p:cNvSpPr>
            <p:nvPr/>
          </p:nvSpPr>
          <p:spPr bwMode="auto">
            <a:xfrm flipH="1">
              <a:off x="1674" y="25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5" name="Line 15214"/>
            <p:cNvSpPr>
              <a:spLocks noChangeShapeType="1"/>
            </p:cNvSpPr>
            <p:nvPr/>
          </p:nvSpPr>
          <p:spPr bwMode="auto">
            <a:xfrm flipH="1">
              <a:off x="1662" y="249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6" name="Line 15215"/>
            <p:cNvSpPr>
              <a:spLocks noChangeShapeType="1"/>
            </p:cNvSpPr>
            <p:nvPr/>
          </p:nvSpPr>
          <p:spPr bwMode="auto">
            <a:xfrm flipH="1">
              <a:off x="1674" y="24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7" name="Line 15216"/>
            <p:cNvSpPr>
              <a:spLocks noChangeShapeType="1"/>
            </p:cNvSpPr>
            <p:nvPr/>
          </p:nvSpPr>
          <p:spPr bwMode="auto">
            <a:xfrm flipH="1">
              <a:off x="1674" y="24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8" name="Line 15217"/>
            <p:cNvSpPr>
              <a:spLocks noChangeShapeType="1"/>
            </p:cNvSpPr>
            <p:nvPr/>
          </p:nvSpPr>
          <p:spPr bwMode="auto">
            <a:xfrm flipH="1">
              <a:off x="1674" y="242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29" name="Line 15218"/>
            <p:cNvSpPr>
              <a:spLocks noChangeShapeType="1"/>
            </p:cNvSpPr>
            <p:nvPr/>
          </p:nvSpPr>
          <p:spPr bwMode="auto">
            <a:xfrm flipH="1">
              <a:off x="1674" y="24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30" name="Line 15219"/>
            <p:cNvSpPr>
              <a:spLocks noChangeShapeType="1"/>
            </p:cNvSpPr>
            <p:nvPr/>
          </p:nvSpPr>
          <p:spPr bwMode="auto">
            <a:xfrm flipH="1">
              <a:off x="1650" y="239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31" name="Rectangle 15220"/>
            <p:cNvSpPr>
              <a:spLocks noChangeArrowheads="1"/>
            </p:cNvSpPr>
            <p:nvPr/>
          </p:nvSpPr>
          <p:spPr bwMode="auto">
            <a:xfrm>
              <a:off x="1536" y="242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Rectangle 15221"/>
            <p:cNvSpPr>
              <a:spLocks noChangeArrowheads="1"/>
            </p:cNvSpPr>
            <p:nvPr/>
          </p:nvSpPr>
          <p:spPr bwMode="auto">
            <a:xfrm>
              <a:off x="1596" y="238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" name="グループ化 3"/>
          <p:cNvGrpSpPr/>
          <p:nvPr/>
        </p:nvGrpSpPr>
        <p:grpSpPr>
          <a:xfrm>
            <a:off x="1027070" y="1123950"/>
            <a:ext cx="1010841" cy="972146"/>
            <a:chOff x="1118587" y="1156051"/>
            <a:chExt cx="1010841" cy="972146"/>
          </a:xfrm>
        </p:grpSpPr>
        <p:grpSp>
          <p:nvGrpSpPr>
            <p:cNvPr id="336" name="Group 206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2113" name="Rectangle 6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114" name="Picture 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5" name="Picture 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16" name="Rectangle 9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17" name="Rectangle 10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8" name="Rectangle 11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9" name="Freeform 12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0" name="Freeform 13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1" name="Rectangle 14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2" name="Rectangle 15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Rectangle 16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Freeform 17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5" name="Freeform 18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6" name="Rectangle 19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27" name="Rectangle 20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8" name="Rectangle 21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9" name="Freeform 22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0" name="Freeform 23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1" name="Rectangle 24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2" name="Rectangle 25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Rectangle 26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Freeform 27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5" name="Line 28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6" name="Rectangle 29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7" name="Rectangle 30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8" name="Line 31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39" name="Line 32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0" name="Line 33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1" name="Line 34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2" name="Line 35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3" name="Line 36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4" name="Line 37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5" name="Line 38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6" name="Line 39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47" name="Rectangle 40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8" name="Rectangle 41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9" name="Line 42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0" name="Line 43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1" name="Line 44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2" name="Line 45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3" name="Line 46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4" name="Line 47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5" name="Line 48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6" name="Line 49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7" name="Line 50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58" name="Rectangle 51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59" name="Rectangle 52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60" name="Line 53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1" name="Line 54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2" name="Line 55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3" name="Line 56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4" name="Line 57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5" name="Line 58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6" name="Line 59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7" name="Line 60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8" name="Line 61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69" name="Rectangle 62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0" name="Rectangle 63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71" name="Line 64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2" name="Line 65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3" name="Line 66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4" name="Line 67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5" name="Line 68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6" name="Line 69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7" name="Line 70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8" name="Line 71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79" name="Line 72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0" name="Rectangle 73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1" name="Rectangle 74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2" name="Line 76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3" name="Rectangle 77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4" name="Rectangle 78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85" name="Line 79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6" name="Line 80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7" name="Line 81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8" name="Line 82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89" name="Line 83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0" name="Line 84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1" name="Line 85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2" name="Line 86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3" name="Line 87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4" name="Rectangle 88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5" name="Rectangle 89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96" name="Line 90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7" name="Line 91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8" name="Line 92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99" name="Line 93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0" name="Line 94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1" name="Line 95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2" name="Line 96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3" name="Line 97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4" name="Line 98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5" name="Rectangle 99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6" name="Rectangle 100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07" name="Line 101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8" name="Line 102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09" name="Line 103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0" name="Line 104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1" name="Line 105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2" name="Line 106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3" name="Line 107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4" name="Line 108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5" name="Line 109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6" name="Rectangle 110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7" name="Rectangle 111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18" name="Line 112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19" name="Line 113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0" name="Line 114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1" name="Line 115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2" name="Line 116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3" name="Line 117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4" name="Line 118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5" name="Line 119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6" name="Line 120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27" name="Rectangle 121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8" name="Rectangle 122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29" name="Rectangle 124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230" name="Picture 125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31" name="Picture 126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32" name="Rectangle 127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33" name="Rectangle 128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4" name="Rectangle 129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5" name="Freeform 130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36" name="Freeform 131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37" name="Rectangle 132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38" name="Rectangle 133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39" name="Rectangle 134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0" name="Freeform 135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1" name="Freeform 136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2" name="Rectangle 137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3" name="Rectangle 138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4" name="Rectangle 139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5" name="Freeform 140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6" name="Freeform 141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7" name="Rectangle 142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48" name="Rectangle 143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49" name="Rectangle 144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0" name="Freeform 145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1" name="Line 146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2" name="Rectangle 147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3" name="Rectangle 148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54" name="Line 149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5" name="Line 150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6" name="Line 151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7" name="Line 152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8" name="Line 153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59" name="Line 154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0" name="Line 155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1" name="Line 156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2" name="Line 157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3" name="Rectangle 158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4" name="Rectangle 159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65" name="Line 160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6" name="Line 161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7" name="Line 162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8" name="Line 163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69" name="Line 164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0" name="Line 165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1" name="Line 166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2" name="Line 167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3" name="Line 168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4" name="Rectangle 169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5" name="Rectangle 170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76" name="Line 171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7" name="Line 172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8" name="Line 173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79" name="Line 174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0" name="Line 175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1" name="Line 176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2" name="Line 177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3" name="Line 178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4" name="Line 179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5" name="Rectangle 180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6" name="Rectangle 181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87" name="Line 182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8" name="Line 183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89" name="Line 184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0" name="Line 185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1" name="Line 186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2" name="Line 187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3" name="Line 188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4" name="Line 189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5" name="Line 190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6" name="Rectangle 191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7" name="Rectangle 192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298" name="Line 194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299" name="Rectangle 195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0" name="Rectangle 196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01" name="Line 197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2" name="Line 198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3" name="Line 199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4" name="Line 200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5" name="Line 201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6" name="Line 202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7" name="Line 203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8" name="Line 204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09" name="Line 205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37" name="Group 407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1916" name="Rectangle 207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7" name="Rectangle 208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8" name="Line 209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19" name="Line 210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0" name="Line 211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1" name="Line 212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2" name="Line 213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3" name="Line 214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4" name="Line 215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5" name="Line 216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6" name="Line 217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27" name="Rectangle 218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8" name="Rectangle 219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29" name="Line 220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0" name="Line 221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1" name="Line 222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2" name="Line 223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3" name="Line 224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4" name="Line 225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5" name="Line 226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6" name="Line 227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7" name="Line 228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38" name="Rectangle 229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39" name="Rectangle 230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40" name="Line 231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1" name="Line 232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2" name="Line 233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3" name="Line 234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4" name="Line 235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5" name="Line 236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6" name="Line 237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7" name="Line 238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8" name="Line 239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49" name="Rectangle 240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0" name="Rectangle 241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1" name="Rectangle 243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952" name="Picture 244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53" name="Picture 24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54" name="Rectangle 246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55" name="Rectangle 247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6" name="Rectangle 248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57" name="Freeform 249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58" name="Freeform 250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59" name="Rectangle 251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0" name="Rectangle 252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1" name="Rectangle 253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2" name="Freeform 254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3" name="Freeform 255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4" name="Rectangle 256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5" name="Rectangle 257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6" name="Rectangle 258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67" name="Freeform 259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8" name="Freeform 260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69" name="Rectangle 261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0" name="Rectangle 262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1" name="Rectangle 263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2" name="Freeform 264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3" name="Line 265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4" name="Rectangle 266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5" name="Rectangle 267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76" name="Line 268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7" name="Line 269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8" name="Line 270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79" name="Line 271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0" name="Line 272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1" name="Line 273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2" name="Line 274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3" name="Line 275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4" name="Line 276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5" name="Rectangle 277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6" name="Rectangle 278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87" name="Line 279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8" name="Line 280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89" name="Line 281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0" name="Line 282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1" name="Line 283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2" name="Line 284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3" name="Line 285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4" name="Line 286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5" name="Line 287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6" name="Rectangle 288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7" name="Rectangle 289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98" name="Line 290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99" name="Line 291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0" name="Line 292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1" name="Line 293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2" name="Line 294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3" name="Line 295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4" name="Line 296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5" name="Line 297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6" name="Line 298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07" name="Rectangle 299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8" name="Rectangle 300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09" name="Line 301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0" name="Line 302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1" name="Line 303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2" name="Line 304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3" name="Line 305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4" name="Line 306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5" name="Line 307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6" name="Line 308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7" name="Line 309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18" name="Rectangle 310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19" name="Rectangle 311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0" name="Line 313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1" name="Rectangle 314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2" name="Rectangle 315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23" name="Line 316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4" name="Line 317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5" name="Line 318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6" name="Line 319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7" name="Line 320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8" name="Line 321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29" name="Line 322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0" name="Line 323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1" name="Line 324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2" name="Rectangle 325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3" name="Rectangle 326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34" name="Line 327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5" name="Line 328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6" name="Line 329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7" name="Line 330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8" name="Line 331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39" name="Line 332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0" name="Line 333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1" name="Line 334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2" name="Line 335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3" name="Rectangle 336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4" name="Rectangle 337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45" name="Line 338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6" name="Line 339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7" name="Line 340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8" name="Line 341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49" name="Line 342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0" name="Line 343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1" name="Line 344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2" name="Line 345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3" name="Line 346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4" name="Rectangle 347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5" name="Rectangle 348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56" name="Line 349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7" name="Line 350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8" name="Line 351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59" name="Line 352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0" name="Line 353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1" name="Line 354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2" name="Line 355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3" name="Line 356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4" name="Line 357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65" name="Rectangle 358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6" name="Rectangle 359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67" name="Rectangle 361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068" name="Picture 362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69" name="Picture 363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0" name="Rectangle 364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71" name="Rectangle 365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2" name="Rectangle 366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3" name="Freeform 367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74" name="Freeform 368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75" name="Rectangle 369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76" name="Rectangle 370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7" name="Rectangle 371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78" name="Freeform 372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79" name="Freeform 373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0" name="Rectangle 374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1" name="Rectangle 375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2" name="Rectangle 376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3" name="Freeform 377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4" name="Freeform 378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5" name="Rectangle 379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6" name="Rectangle 380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7" name="Rectangle 381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88" name="Freeform 382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89" name="Line 383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0" name="Rectangle 384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1" name="Rectangle 385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092" name="Line 386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3" name="Line 387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4" name="Line 388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5" name="Line 389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6" name="Line 390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7" name="Line 391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8" name="Line 392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099" name="Line 393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0" name="Line 394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1" name="Rectangle 395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2" name="Rectangle 396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03" name="Line 397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4" name="Line 398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5" name="Line 399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6" name="Line 400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7" name="Line 401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8" name="Line 402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09" name="Line 403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10" name="Line 404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11" name="Line 405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112" name="Rectangle 406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38" name="Group 608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1720" name="Rectangle 408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21" name="Line 409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2" name="Line 410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3" name="Line 411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4" name="Line 412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5" name="Line 413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6" name="Line 414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7" name="Line 415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8" name="Line 416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29" name="Line 417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0" name="Rectangle 418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1" name="Rectangle 419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32" name="Line 420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3" name="Line 421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4" name="Line 422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5" name="Line 423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6" name="Line 424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7" name="Line 425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8" name="Line 426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39" name="Line 427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0" name="Line 428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1" name="Rectangle 429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2" name="Rectangle 430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3" name="Line 432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4" name="Rectangle 433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5" name="Rectangle 434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46" name="Line 435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7" name="Line 436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8" name="Line 437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49" name="Line 438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0" name="Line 439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1" name="Line 440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2" name="Line 441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3" name="Line 442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4" name="Line 443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5" name="Rectangle 444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6" name="Rectangle 445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57" name="Line 446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8" name="Line 447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59" name="Line 448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0" name="Line 449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1" name="Line 450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2" name="Line 451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3" name="Line 452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4" name="Line 453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5" name="Line 454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6" name="Rectangle 455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7" name="Rectangle 456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68" name="Line 457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69" name="Line 458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0" name="Line 459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1" name="Line 460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2" name="Line 461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3" name="Line 462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4" name="Line 463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5" name="Line 464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6" name="Line 465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77" name="Rectangle 466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8" name="Rectangle 467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79" name="Line 468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0" name="Line 469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1" name="Line 470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2" name="Line 471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3" name="Line 472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4" name="Line 473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5" name="Line 474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6" name="Line 475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7" name="Line 476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88" name="Rectangle 477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89" name="Rectangle 478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0" name="Rectangle 480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791" name="Picture 481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92" name="Picture 482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93" name="Rectangle 483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94" name="Rectangle 484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5" name="Rectangle 485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96" name="Freeform 486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97" name="Freeform 487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98" name="Rectangle 488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99" name="Rectangle 489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0" name="Rectangle 490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1" name="Freeform 491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2" name="Freeform 492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3" name="Rectangle 493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4" name="Rectangle 494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5" name="Rectangle 495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06" name="Freeform 496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7" name="Freeform 497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8" name="Rectangle 498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09" name="Rectangle 499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0" name="Rectangle 500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1" name="Freeform 501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2" name="Line 502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3" name="Rectangle 503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4" name="Rectangle 504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15" name="Line 505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6" name="Line 506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7" name="Line 507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8" name="Line 508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19" name="Line 509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0" name="Line 510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1" name="Line 511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2" name="Line 512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3" name="Line 513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4" name="Rectangle 514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5" name="Rectangle 515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26" name="Line 516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7" name="Line 517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8" name="Line 518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29" name="Line 519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0" name="Line 520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1" name="Line 521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2" name="Line 522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3" name="Line 523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4" name="Line 524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5" name="Rectangle 525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6" name="Rectangle 526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37" name="Line 527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8" name="Line 528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39" name="Line 529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0" name="Line 530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1" name="Line 531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2" name="Line 532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3" name="Line 533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4" name="Line 534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5" name="Line 535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6" name="Rectangle 536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7" name="Rectangle 537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48" name="Line 538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49" name="Line 539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0" name="Line 540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1" name="Line 541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2" name="Line 542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3" name="Line 543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4" name="Line 544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5" name="Line 545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6" name="Line 546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57" name="Rectangle 547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8" name="Rectangle 548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59" name="Line 550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0" name="Rectangle 551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1" name="Rectangle 552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62" name="Line 553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3" name="Line 554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4" name="Line 555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5" name="Line 556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6" name="Line 557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7" name="Line 558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8" name="Line 559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69" name="Line 560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0" name="Line 561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1" name="Rectangle 562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2" name="Rectangle 563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73" name="Line 564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4" name="Line 565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5" name="Line 566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6" name="Line 567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7" name="Line 568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8" name="Line 569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79" name="Line 570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0" name="Line 571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1" name="Line 572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2" name="Rectangle 573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3" name="Rectangle 574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84" name="Line 575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5" name="Line 576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6" name="Line 577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7" name="Line 578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8" name="Line 579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89" name="Line 580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0" name="Line 581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1" name="Line 582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2" name="Line 583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3" name="Rectangle 584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4" name="Rectangle 585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95" name="Line 586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6" name="Line 587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7" name="Line 588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8" name="Line 589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899" name="Line 590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00" name="Line 591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01" name="Line 592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02" name="Line 593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03" name="Line 594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04" name="Rectangle 595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5" name="Rectangle 596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06" name="Rectangle 598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907" name="Picture 599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08" name="Picture 600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09" name="Rectangle 601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10" name="Rectangle 602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1" name="Rectangle 603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12" name="Freeform 604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13" name="Freeform 605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14" name="Rectangle 606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915" name="Rectangle 607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39" name="Group 809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1523" name="Rectangle 609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4" name="Freeform 610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5" name="Freeform 611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6" name="Rectangle 612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7" name="Rectangle 613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8" name="Rectangle 614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29" name="Freeform 615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0" name="Freeform 616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1" name="Rectangle 617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2" name="Rectangle 618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3" name="Rectangle 619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4" name="Freeform 620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5" name="Line 621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6" name="Rectangle 622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7" name="Rectangle 623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38" name="Line 624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39" name="Line 625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0" name="Line 626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1" name="Line 627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2" name="Line 628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3" name="Line 629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4" name="Line 630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5" name="Line 631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6" name="Line 632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47" name="Rectangle 633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8" name="Rectangle 634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49" name="Line 635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0" name="Line 636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1" name="Line 637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2" name="Line 638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3" name="Line 639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4" name="Line 640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5" name="Line 641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6" name="Line 642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7" name="Line 643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58" name="Rectangle 644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59" name="Rectangle 645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0" name="Line 646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1" name="Line 647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2" name="Line 648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3" name="Line 649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4" name="Line 650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5" name="Line 651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6" name="Line 652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7" name="Line 653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8" name="Line 654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69" name="Rectangle 655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0" name="Rectangle 656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71" name="Line 657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2" name="Line 658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3" name="Line 659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4" name="Line 660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5" name="Line 661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6" name="Line 662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7" name="Line 663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8" name="Line 664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79" name="Line 665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0" name="Rectangle 666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1" name="Rectangle 667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2" name="Line 669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3" name="Rectangle 670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4" name="Rectangle 671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85" name="Line 672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6" name="Line 673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7" name="Line 674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8" name="Line 675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89" name="Line 676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0" name="Line 677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1" name="Line 678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2" name="Line 679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3" name="Line 680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4" name="Rectangle 681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5" name="Rectangle 682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96" name="Line 683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7" name="Line 684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8" name="Line 685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99" name="Line 686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0" name="Line 687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1" name="Line 688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2" name="Line 689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3" name="Line 690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4" name="Line 691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5" name="Rectangle 692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6" name="Rectangle 693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07" name="Line 694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8" name="Line 695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09" name="Line 696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0" name="Line 697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1" name="Line 698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2" name="Line 699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3" name="Line 700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4" name="Line 701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5" name="Line 702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6" name="Rectangle 703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7" name="Rectangle 704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18" name="Line 705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19" name="Line 706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0" name="Line 707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1" name="Line 708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2" name="Line 709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3" name="Line 710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4" name="Line 711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5" name="Line 712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6" name="Line 713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27" name="Rectangle 714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8" name="Rectangle 715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29" name="Rectangle 717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630" name="Picture 718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31" name="Picture 719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32" name="Rectangle 720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33" name="Rectangle 721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4" name="Rectangle 722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5" name="Freeform 723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36" name="Freeform 724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37" name="Rectangle 725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38" name="Rectangle 726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39" name="Rectangle 727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0" name="Freeform 728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1" name="Freeform 729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2" name="Rectangle 730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3" name="Rectangle 731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4" name="Rectangle 732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5" name="Freeform 733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6" name="Freeform 734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7" name="Rectangle 735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48" name="Rectangle 736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49" name="Rectangle 737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0" name="Freeform 738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1" name="Line 739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2" name="Rectangle 740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3" name="Rectangle 741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54" name="Line 742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5" name="Line 743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6" name="Line 744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7" name="Line 745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8" name="Line 746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59" name="Line 747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0" name="Line 748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1" name="Line 749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2" name="Line 750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3" name="Rectangle 751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4" name="Rectangle 752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65" name="Line 753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6" name="Line 754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7" name="Line 755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8" name="Line 756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69" name="Line 757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0" name="Line 758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1" name="Line 759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2" name="Line 760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3" name="Line 761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4" name="Rectangle 762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5" name="Rectangle 763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76" name="Line 764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7" name="Line 765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8" name="Line 766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79" name="Line 767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0" name="Line 768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1" name="Line 769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2" name="Line 770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3" name="Line 771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4" name="Line 772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5" name="Rectangle 773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6" name="Rectangle 774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87" name="Line 775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8" name="Line 776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89" name="Line 777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0" name="Line 778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1" name="Line 779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2" name="Line 780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3" name="Line 781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4" name="Line 782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5" name="Line 783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6" name="Rectangle 784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7" name="Rectangle 785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98" name="Line 787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699" name="Rectangle 788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0" name="Rectangle 789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01" name="Line 790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2" name="Line 791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3" name="Line 792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4" name="Line 793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5" name="Line 794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6" name="Line 795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7" name="Line 796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8" name="Line 797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09" name="Line 798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0" name="Rectangle 799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1" name="Rectangle 800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12" name="Line 801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3" name="Line 802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4" name="Line 803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5" name="Line 804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6" name="Line 805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7" name="Line 806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8" name="Line 807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719" name="Line 808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40" name="Group 1010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1326" name="Line 810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" name="Rectangle 811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8" name="Rectangle 812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9" name="Line 813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" name="Line 814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" name="Line 815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" name="Line 816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" name="Line 817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" name="Line 818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" name="Line 819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" name="Line 820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" name="Line 821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8" name="Rectangle 822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9" name="Rectangle 823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0" name="Line 824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" name="Line 825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" name="Line 826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" name="Line 827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" name="Line 828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" name="Line 829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" name="Line 830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" name="Line 831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" name="Line 832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" name="Rectangle 833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0" name="Rectangle 834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1" name="Rectangle 836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52" name="Picture 837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53" name="Picture 838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54" name="Rectangle 839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" name="Rectangle 840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6" name="Rectangle 841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7" name="Freeform 842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" name="Freeform 843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" name="Rectangle 844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" name="Rectangle 845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1" name="Rectangle 846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2" name="Freeform 847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" name="Freeform 848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" name="Rectangle 849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" name="Rectangle 850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6" name="Rectangle 851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7" name="Freeform 852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" name="Freeform 853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" name="Rectangle 854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" name="Rectangle 855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1" name="Rectangle 856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" name="Freeform 857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" name="Line 858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" name="Rectangle 859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5" name="Rectangle 860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6" name="Line 861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" name="Line 862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" name="Line 863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" name="Line 864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" name="Line 865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" name="Line 866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2" name="Line 867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" name="Line 868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" name="Line 869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" name="Rectangle 870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6" name="Rectangle 871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7" name="Line 872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" name="Line 873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" name="Line 874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" name="Line 875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" name="Line 876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" name="Line 877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" name="Line 878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" name="Line 879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" name="Line 880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" name="Rectangle 881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7" name="Rectangle 882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8" name="Line 883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" name="Line 884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" name="Line 885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" name="Line 886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" name="Line 887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" name="Line 888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" name="Line 889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" name="Line 890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" name="Line 891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" name="Rectangle 892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8" name="Rectangle 893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9" name="Line 894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0" name="Line 895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" name="Line 896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" name="Line 897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" name="Line 898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4" name="Line 899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" name="Line 900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" name="Line 901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" name="Line 902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" name="Rectangle 903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9" name="Rectangle 904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0" name="Line 906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" name="Rectangle 907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2" name="Rectangle 908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3" name="Line 909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" name="Line 910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" name="Line 911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6" name="Line 912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" name="Line 913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" name="Line 914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" name="Line 915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" name="Line 916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" name="Line 917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" name="Rectangle 918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3" name="Rectangle 919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4" name="Line 920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" name="Line 921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" name="Line 922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" name="Line 923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" name="Line 924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" name="Line 925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" name="Line 926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" name="Line 927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2" name="Line 928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" name="Rectangle 929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4" name="Rectangle 930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5" name="Line 931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" name="Line 932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" name="Line 933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" name="Line 934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" name="Line 935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0" name="Line 936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1" name="Line 937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2" name="Line 938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3" name="Line 939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4" name="Rectangle 940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5" name="Rectangle 941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56" name="Line 942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7" name="Line 943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8" name="Line 944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9" name="Line 945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0" name="Line 946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1" name="Line 947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2" name="Line 948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3" name="Line 949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4" name="Line 950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65" name="Rectangle 951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6" name="Rectangle 952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67" name="Rectangle 954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68" name="Picture 955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69" name="Picture 956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0" name="Rectangle 957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71" name="Rectangle 958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2" name="Rectangle 959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3" name="Freeform 960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74" name="Freeform 961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75" name="Rectangle 962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76" name="Rectangle 963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7" name="Rectangle 964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78" name="Freeform 965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79" name="Freeform 966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0" name="Rectangle 967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1" name="Rectangle 968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2" name="Rectangle 969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3" name="Freeform 970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4" name="Freeform 971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5" name="Rectangle 972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6" name="Rectangle 973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7" name="Rectangle 974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88" name="Freeform 975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89" name="Line 976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0" name="Rectangle 977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91" name="Rectangle 978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92" name="Line 979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3" name="Line 980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4" name="Line 981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5" name="Line 982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6" name="Line 983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7" name="Line 984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8" name="Line 985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99" name="Line 986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0" name="Line 987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1" name="Rectangle 988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2" name="Rectangle 989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03" name="Line 990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4" name="Line 991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5" name="Line 992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6" name="Line 993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7" name="Line 994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8" name="Line 995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09" name="Line 996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0" name="Line 997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1" name="Line 998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2" name="Rectangle 999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3" name="Rectangle 1000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14" name="Line 1001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5" name="Line 1002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6" name="Line 1003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7" name="Line 1004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8" name="Line 1005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19" name="Line 1006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0" name="Line 1007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1" name="Line 1008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522" name="Line 1009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41" name="Group 1211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1130" name="Rectangle 1011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1" name="Rectangle 1012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2" name="Line 1013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" name="Line 1014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" name="Line 1015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" name="Line 1016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" name="Line 1017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" name="Line 1018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" name="Line 1019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" name="Line 1020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" name="Line 1021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" name="Rectangle 1022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2" name="Rectangle 1023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3" name="Line 1025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" name="Rectangle 1026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5" name="Rectangle 1027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6" name="Line 1028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7" name="Line 1029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" name="Line 1030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" name="Line 1031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" name="Line 1032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" name="Line 1033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" name="Line 1034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" name="Line 1035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" name="Line 1036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" name="Rectangle 1037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6" name="Rectangle 1038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7" name="Line 1039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" name="Line 1040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" name="Line 1041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" name="Line 1042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" name="Line 1043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" name="Line 1044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3" name="Line 1045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" name="Line 1046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" name="Line 1047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" name="Rectangle 1048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7" name="Rectangle 1049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8" name="Line 1050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" name="Line 1051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" name="Line 1052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" name="Line 1053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" name="Line 1054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" name="Line 1055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" name="Line 1056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5" name="Line 1057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" name="Line 1058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" name="Rectangle 1059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8" name="Rectangle 1060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9" name="Line 1061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" name="Line 1062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" name="Line 1063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" name="Line 1064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3" name="Line 1065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4" name="Line 1066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5" name="Line 1067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6" name="Line 1068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7" name="Line 1069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8" name="Rectangle 1070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9" name="Rectangle 1071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0" name="Rectangle 1073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91" name="Picture 1074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2" name="Picture 1075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93" name="Rectangle 1076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4" name="Rectangle 1077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5" name="Rectangle 1078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6" name="Freeform 1079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" name="Freeform 1080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" name="Rectangle 1081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" name="Rectangle 1082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0" name="Rectangle 1083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1" name="Freeform 1084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2" name="Freeform 1085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" name="Rectangle 1086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" name="Rectangle 1087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5" name="Rectangle 1088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6" name="Freeform 1089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" name="Freeform 1090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" name="Rectangle 1091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" name="Rectangle 1092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0" name="Rectangle 1093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1" name="Freeform 1094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" name="Line 1095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" name="Rectangle 1096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4" name="Rectangle 1097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5" name="Line 1098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" name="Line 1099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" name="Line 1100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8" name="Line 1101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" name="Line 1102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" name="Line 1103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" name="Line 1104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" name="Line 1105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" name="Line 1106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" name="Rectangle 1107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5" name="Rectangle 1108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6" name="Line 1109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" name="Line 1110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" name="Line 1111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" name="Line 1112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0" name="Line 1113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" name="Line 1114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" name="Line 1115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" name="Line 1116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4" name="Line 1117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" name="Rectangle 1118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6" name="Rectangle 1119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7" name="Line 1120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" name="Line 1121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" name="Line 1122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" name="Line 1123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" name="Line 1124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" name="Line 1125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" name="Line 1126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" name="Line 1127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" name="Line 1128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6" name="Rectangle 1129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7" name="Rectangle 1130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8" name="Line 1131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" name="Line 1132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" name="Line 1133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" name="Line 1134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" name="Line 1135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" name="Line 1136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" name="Line 1137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" name="Line 1138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" name="Line 1139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" name="Rectangle 1140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8" name="Rectangle 1141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9" name="Line 1143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" name="Rectangle 1144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1" name="Rectangle 1145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2" name="Line 1146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" name="Line 1147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" name="Line 1148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" name="Line 1149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" name="Line 1150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" name="Line 1151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" name="Line 1152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" name="Line 1153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" name="Line 1154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" name="Rectangle 1155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2" name="Rectangle 1156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3" name="Line 1157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" name="Line 1158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" name="Line 1159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" name="Line 1160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" name="Line 1161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8" name="Line 1162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" name="Line 1163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" name="Line 1164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" name="Line 1165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" name="Rectangle 1166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3" name="Rectangle 1167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4" name="Line 1168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" name="Line 1169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" name="Line 1170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" name="Line 1171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" name="Line 1172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" name="Line 1173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" name="Line 1174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" name="Line 1175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" name="Line 1176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" name="Rectangle 1177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4" name="Rectangle 1178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5" name="Line 1179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" name="Line 1180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" name="Line 1181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" name="Line 1182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" name="Line 1183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" name="Line 1184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" name="Line 1185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" name="Line 1186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" name="Line 1187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" name="Rectangle 1188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5" name="Rectangle 1189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6" name="Rectangle 1191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07" name="Picture 119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08" name="Picture 119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9" name="Rectangle 1194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" name="Rectangle 1195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1" name="Rectangle 1196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2" name="Freeform 1197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" name="Freeform 1198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" name="Rectangle 1199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" name="Rectangle 1200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6" name="Rectangle 1201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7" name="Freeform 1202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" name="Freeform 1203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" name="Rectangle 1204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" name="Rectangle 1205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1" name="Rectangle 1206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2" name="Freeform 1207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" name="Freeform 1208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" name="Rectangle 1209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" name="Rectangle 1210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42" name="Group 1412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929" name="Rectangle 1212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" name="Freeform 1213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1" name="Line 1214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2" name="Rectangle 1215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" name="Rectangle 1216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4" name="Line 1217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5" name="Line 1218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6" name="Line 1219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7" name="Line 1220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8" name="Line 1221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39" name="Line 1222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0" name="Line 1223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1" name="Line 1224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2" name="Line 1225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3" name="Rectangle 1226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4" name="Rectangle 1227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5" name="Line 1228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6" name="Line 1229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" name="Line 1230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" name="Line 1231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" name="Line 1232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" name="Line 1233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1" name="Line 1234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" name="Line 1235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" name="Line 1236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" name="Rectangle 1237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5" name="Rectangle 1238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6" name="Line 1239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" name="Line 1240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" name="Line 1241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" name="Line 1242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" name="Line 1243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" name="Line 1244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" name="Line 1245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" name="Line 1246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" name="Line 1247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" name="Rectangle 1248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6" name="Rectangle 1249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" name="Line 1250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" name="Line 1251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" name="Line 1252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" name="Line 1253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" name="Line 1254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" name="Line 1255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" name="Line 1256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" name="Line 1257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" name="Line 1258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" name="Rectangle 1259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7" name="Rectangle 1260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8" name="Line 1262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9" name="Rectangle 1263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" name="Rectangle 1264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1" name="Line 1265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" name="Line 1266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" name="Line 1267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" name="Line 1268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" name="Line 1269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" name="Line 1270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" name="Line 1271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" name="Line 1272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" name="Line 1273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" name="Rectangle 1274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1" name="Rectangle 1275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2" name="Line 1276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" name="Line 1277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" name="Line 1278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5" name="Line 1279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" name="Line 1280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" name="Line 1281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" name="Line 1282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" name="Line 1283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" name="Line 1284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" name="Rectangle 1285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2" name="Rectangle 1286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3" name="Line 1287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" name="Line 1288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" name="Line 1289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" name="Line 1290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" name="Line 1291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" name="Line 1292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" name="Line 1293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" name="Line 1294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1" name="Line 1295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" name="Rectangle 1296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3" name="Rectangle 1297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4" name="Line 1298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" name="Line 1299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" name="Line 1300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" name="Line 1301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" name="Line 1302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" name="Line 1303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" name="Line 1304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" name="Line 1305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" name="Line 1306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" name="Rectangle 1307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5" name="Rectangle 1308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7" name="Rectangle 1310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28" name="Picture 1311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9" name="Picture 1312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0" name="Rectangle 1313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" name="Rectangle 1314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2" name="Rectangle 1315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3" name="Freeform 1316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" name="Freeform 1317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" name="Rectangle 1318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" name="Rectangle 1319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7" name="Rectangle 1320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8" name="Freeform 1321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" name="Freeform 1322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" name="Rectangle 1323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" name="Rectangle 1324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4" name="Rectangle 1325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5" name="Freeform 1326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" name="Freeform 1327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" name="Rectangle 1328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" name="Rectangle 1329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9" name="Rectangle 1330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0" name="Freeform 1331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" name="Line 1332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" name="Rectangle 1333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3" name="Rectangle 1334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4" name="Line 1335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5" name="Line 1336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" name="Line 1337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" name="Line 1338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" name="Line 1339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" name="Line 1340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" name="Line 1341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" name="Line 1342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" name="Line 1343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" name="Rectangle 1344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4" name="Rectangle 1345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5" name="Line 1346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" name="Line 1347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" name="Line 1348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" name="Line 1349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" name="Line 1350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" name="Line 1351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1" name="Line 1352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" name="Line 1353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" name="Line 1354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" name="Rectangle 1355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5" name="Rectangle 1356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6" name="Line 1357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" name="Line 1358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" name="Line 1359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" name="Line 1360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" name="Line 1361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" name="Line 1362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" name="Line 1363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" name="Line 1364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" name="Line 1365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" name="Rectangle 1366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6" name="Rectangle 1367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7" name="Line 1368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" name="Line 1369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" name="Line 1370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" name="Line 1371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" name="Line 1372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" name="Line 1373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" name="Line 1374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" name="Line 1375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" name="Line 1376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" name="Rectangle 1377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7" name="Rectangle 1378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8" name="Line 1380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" name="Rectangle 1381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0" name="Rectangle 1382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1" name="Line 1383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" name="Line 1384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" name="Line 1385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" name="Line 1386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" name="Line 1387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" name="Line 1388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" name="Line 1389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" name="Line 1390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" name="Line 1391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" name="Rectangle 1392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1" name="Rectangle 1393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2" name="Line 1394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" name="Line 1395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" name="Line 1396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5" name="Line 1397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" name="Line 1398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" name="Line 1399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" name="Line 1400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" name="Line 1401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" name="Line 1402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" name="Rectangle 1403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2" name="Rectangle 1404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3" name="Line 1405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" name="Line 1406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" name="Line 1407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" name="Line 1408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" name="Line 1409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" name="Line 1410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" name="Line 1411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43" name="Group 1613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732" name="Line 1413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" name="Line 1414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" name="Rectangle 1415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5" name="Rectangle 1416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" name="Line 1417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" name="Line 1418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" name="Line 1419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" name="Line 1420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" name="Line 1421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" name="Line 1422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" name="Line 1423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" name="Line 1424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" name="Line 1425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" name="Rectangle 1426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6" name="Rectangle 1427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7" name="Rectangle 1429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48" name="Picture 1430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9" name="Picture 1431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Rectangle 1432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" name="Rectangle 1433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2" name="Rectangle 1434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3" name="Freeform 1435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" name="Freeform 1436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" name="Rectangle 1437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" name="Rectangle 1438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7" name="Rectangle 1439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8" name="Freeform 1440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" name="Freeform 1441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" name="Rectangle 1442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" name="Rectangle 1443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2" name="Rectangle 1444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3" name="Freeform 1445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" name="Freeform 1446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" name="Rectangle 1447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" name="Rectangle 1448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7" name="Rectangle 1449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8" name="Freeform 1450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" name="Line 1451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" name="Rectangle 1452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1" name="Rectangle 1453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2" name="Line 1454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" name="Line 1455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" name="Line 1456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" name="Line 1457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" name="Line 1458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" name="Line 1459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" name="Line 1460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" name="Line 1461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" name="Line 1462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" name="Rectangle 1463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2" name="Rectangle 1464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3" name="Line 1465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" name="Line 1466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" name="Line 1467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" name="Line 1468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" name="Line 1469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" name="Line 1470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" name="Line 1471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" name="Line 1472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" name="Line 1473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" name="Rectangle 1474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3" name="Rectangle 1475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4" name="Line 1476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" name="Line 1477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" name="Line 1478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" name="Line 1479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" name="Line 1480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" name="Line 1481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" name="Line 1482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" name="Line 1483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" name="Line 1484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" name="Rectangle 1485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4" name="Rectangle 1486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5" name="Line 1487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" name="Line 1488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" name="Line 1489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" name="Line 1490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" name="Line 1491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" name="Line 1492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" name="Line 1493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" name="Line 1494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" name="Line 1495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" name="Rectangle 1496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5" name="Rectangle 1497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" name="Line 1499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" name="Rectangle 1500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8" name="Rectangle 1501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9" name="Line 1502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" name="Line 1503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" name="Line 1504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" name="Line 1505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" name="Line 1506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" name="Line 1507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" name="Line 1508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" name="Line 1509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7" name="Line 1510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" name="Rectangle 1511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9" name="Rectangle 1512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0" name="Line 1513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" name="Line 1514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" name="Line 1515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" name="Line 1516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" name="Line 1517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" name="Line 1518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" name="Line 1519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" name="Line 1520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" name="Line 1521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" name="Rectangle 1522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0" name="Rectangle 1523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1" name="Line 1524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" name="Line 1525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3" name="Line 1526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" name="Line 1527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" name="Line 1528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" name="Line 1529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" name="Line 1530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" name="Line 1531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" name="Line 1532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" name="Rectangle 1533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1" name="Rectangle 1534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2" name="Line 1535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" name="Line 1536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" name="Line 1537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" name="Line 1538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" name="Line 1539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" name="Line 1540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" name="Line 1541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" name="Line 1542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" name="Line 1543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" name="Rectangle 1544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2" name="Rectangle 1545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3" name="Rectangle 1547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64" name="Picture 1548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65" name="Picture 1549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66" name="Rectangle 1550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" name="Rectangle 1551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8" name="Rectangle 1552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9" name="Freeform 1553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" name="Freeform 1554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" name="Rectangle 1555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" name="Rectangle 1556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3" name="Rectangle 1557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4" name="Freeform 1558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" name="Freeform 1559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" name="Rectangle 1560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" name="Rectangle 1561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8" name="Rectangle 1562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9" name="Freeform 1563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" name="Freeform 1564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" name="Rectangle 1565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" name="Rectangle 1566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3" name="Rectangle 1567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4" name="Freeform 1568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" name="Line 1569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" name="Rectangle 1570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" name="Rectangle 1571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8" name="Line 1572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" name="Line 1573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" name="Line 1574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" name="Line 1575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" name="Line 1576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" name="Line 1577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" name="Line 1578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" name="Line 1579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" name="Line 1580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" name="Rectangle 1581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" name="Rectangle 1582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9" name="Line 1583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" name="Line 1584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" name="Line 1585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" name="Line 1586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3" name="Line 1587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" name="Line 1588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" name="Line 1589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" name="Line 1590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" name="Line 1591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8" name="Rectangle 1592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" name="Rectangle 1593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0" name="Line 1594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" name="Line 1595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" name="Line 1596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" name="Line 1597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" name="Line 1598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" name="Line 1599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" name="Line 1600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" name="Line 1601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" name="Line 1602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" name="Rectangle 1603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" name="Rectangle 1604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" name="Line 1605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" name="Line 1606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" name="Line 1607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" name="Line 1608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" name="Line 1609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" name="Line 1610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" name="Line 1611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8" name="Line 1612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44" name="Group 1814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536" name="Line 1614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" name="Rectangle 1615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" name="Rectangle 1616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" name="Line 1618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" name="Rectangle 1619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" name="Rectangle 1620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" name="Line 1621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" name="Line 1622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" name="Line 1623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" name="Line 1624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" name="Line 1625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" name="Line 1626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" name="Line 1627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" name="Line 1628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" name="Line 1629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" name="Rectangle 1630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" name="Rectangle 1631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" name="Line 1632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" name="Line 1633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" name="Line 1634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" name="Line 1635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" name="Line 1636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" name="Line 1637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" name="Line 1638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" name="Line 1639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" name="Line 1640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" name="Rectangle 1641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" name="Rectangle 1642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" name="Line 1643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" name="Line 1644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" name="Line 1645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" name="Line 1646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" name="Line 1647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" name="Line 1648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" name="Line 1649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" name="Line 1650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" name="Line 1651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" name="Rectangle 1652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" name="Rectangle 1653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" name="Line 1654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" name="Line 1655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" name="Line 1656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" name="Line 1657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" name="Line 1658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" name="Line 1659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" name="Line 1660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" name="Line 1661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3" name="Line 1662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" name="Rectangle 1663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" name="Rectangle 1664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" name="Rectangle 1666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87" name="Picture 1667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8" name="Picture 1668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9" name="Rectangle 1669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" name="Rectangle 1670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" name="Rectangle 1671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" name="Freeform 1672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" name="Freeform 1673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" name="Rectangle 1674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" name="Rectangle 1675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" name="Rectangle 1676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" name="Freeform 1677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" name="Freeform 1678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9" name="Rectangle 1679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" name="Rectangle 1680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" name="Rectangle 1681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" name="Freeform 1682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" name="Freeform 1683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" name="Rectangle 1684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" name="Rectangle 1685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" name="Rectangle 1686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" name="Freeform 1687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" name="Line 1688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" name="Rectangle 1689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" name="Rectangle 1690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" name="Line 1691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" name="Line 1692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" name="Line 1693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" name="Line 1694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" name="Line 1695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" name="Line 1696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" name="Line 1697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" name="Line 1698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" name="Line 1699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" name="Rectangle 1700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" name="Rectangle 1701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" name="Line 1702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" name="Line 1703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" name="Line 1704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" name="Line 1705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" name="Line 1706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" name="Line 1707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" name="Line 1708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" name="Line 1709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" name="Line 1710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" name="Rectangle 1711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" name="Rectangle 1712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" name="Line 1713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" name="Line 1714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" name="Line 1715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" name="Line 1716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" name="Line 1717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" name="Line 1718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" name="Line 1719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" name="Line 1720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" name="Line 1721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" name="Rectangle 1722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" name="Rectangle 1723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" name="Line 1724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" name="Line 1725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" name="Line 1726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" name="Line 1727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" name="Line 1728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" name="Line 1729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" name="Line 1730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" name="Line 1731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" name="Line 1732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" name="Rectangle 1733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" name="Rectangle 1734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" name="Line 1736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" name="Rectangle 1737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" name="Rectangle 1738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" name="Line 1739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9" name="Line 1740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" name="Line 1741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" name="Line 1742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" name="Line 1743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" name="Line 1744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4" name="Line 1745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" name="Line 1746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" name="Line 1747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" name="Rectangle 1748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" name="Rectangle 1749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" name="Line 1750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" name="Line 1751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" name="Line 1752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" name="Line 1753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" name="Line 1754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" name="Line 1755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" name="Line 1756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" name="Line 1757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" name="Line 1758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" name="Rectangle 1759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" name="Rectangle 1760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0" name="Line 1761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" name="Line 1762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" name="Line 1763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" name="Line 1764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4" name="Line 1765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5" name="Line 1766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6" name="Line 1767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7" name="Line 1768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8" name="Line 1769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9" name="Rectangle 1770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0" name="Rectangle 1771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1" name="Line 1772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2" name="Line 1773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" name="Line 1774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" name="Line 1775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" name="Line 1776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" name="Line 1777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" name="Line 1778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" name="Line 1779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" name="Line 1780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" name="Rectangle 1781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1" name="Rectangle 1782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2" name="Rectangle 1784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03" name="Picture 1785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4" name="Picture 1786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5" name="Rectangle 1787"/>
              <p:cNvSpPr>
                <a:spLocks noChangeArrowheads="1"/>
              </p:cNvSpPr>
              <p:nvPr/>
            </p:nvSpPr>
            <p:spPr bwMode="auto">
              <a:xfrm>
                <a:off x="432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" name="Rectangle 1788"/>
              <p:cNvSpPr>
                <a:spLocks noChangeArrowheads="1"/>
              </p:cNvSpPr>
              <p:nvPr/>
            </p:nvSpPr>
            <p:spPr bwMode="auto">
              <a:xfrm>
                <a:off x="432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7" name="Rectangle 1789"/>
              <p:cNvSpPr>
                <a:spLocks noChangeArrowheads="1"/>
              </p:cNvSpPr>
              <p:nvPr/>
            </p:nvSpPr>
            <p:spPr bwMode="auto">
              <a:xfrm>
                <a:off x="432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8" name="Freeform 1790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" name="Freeform 1791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" name="Rectangle 1792"/>
              <p:cNvSpPr>
                <a:spLocks noChangeArrowheads="1"/>
              </p:cNvSpPr>
              <p:nvPr/>
            </p:nvSpPr>
            <p:spPr bwMode="auto">
              <a:xfrm>
                <a:off x="1620" y="414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" name="Rectangle 1793"/>
              <p:cNvSpPr>
                <a:spLocks noChangeArrowheads="1"/>
              </p:cNvSpPr>
              <p:nvPr/>
            </p:nvSpPr>
            <p:spPr bwMode="auto">
              <a:xfrm>
                <a:off x="1728" y="438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2" name="Rectangle 1794"/>
              <p:cNvSpPr>
                <a:spLocks noChangeArrowheads="1"/>
              </p:cNvSpPr>
              <p:nvPr/>
            </p:nvSpPr>
            <p:spPr bwMode="auto">
              <a:xfrm>
                <a:off x="1686" y="528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3" name="Freeform 1795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" name="Freeform 1796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" name="Rectangle 1797"/>
              <p:cNvSpPr>
                <a:spLocks noChangeArrowheads="1"/>
              </p:cNvSpPr>
              <p:nvPr/>
            </p:nvSpPr>
            <p:spPr bwMode="auto">
              <a:xfrm>
                <a:off x="1620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" name="Rectangle 1798"/>
              <p:cNvSpPr>
                <a:spLocks noChangeArrowheads="1"/>
              </p:cNvSpPr>
              <p:nvPr/>
            </p:nvSpPr>
            <p:spPr bwMode="auto">
              <a:xfrm>
                <a:off x="1728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7" name="Rectangle 1799"/>
              <p:cNvSpPr>
                <a:spLocks noChangeArrowheads="1"/>
              </p:cNvSpPr>
              <p:nvPr/>
            </p:nvSpPr>
            <p:spPr bwMode="auto">
              <a:xfrm>
                <a:off x="1686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8" name="Freeform 1800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" name="Freeform 1801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" name="Rectangle 1802"/>
              <p:cNvSpPr>
                <a:spLocks noChangeArrowheads="1"/>
              </p:cNvSpPr>
              <p:nvPr/>
            </p:nvSpPr>
            <p:spPr bwMode="auto">
              <a:xfrm>
                <a:off x="432" y="1668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" name="Rectangle 1803"/>
              <p:cNvSpPr>
                <a:spLocks noChangeArrowheads="1"/>
              </p:cNvSpPr>
              <p:nvPr/>
            </p:nvSpPr>
            <p:spPr bwMode="auto">
              <a:xfrm>
                <a:off x="432" y="1692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2" name="Rectangle 1804"/>
              <p:cNvSpPr>
                <a:spLocks noChangeArrowheads="1"/>
              </p:cNvSpPr>
              <p:nvPr/>
            </p:nvSpPr>
            <p:spPr bwMode="auto">
              <a:xfrm>
                <a:off x="432" y="1782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3" name="Freeform 1805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" name="Line 1806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" name="Rectangle 1807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" name="Rectangle 1808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7" name="Line 1809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" name="Line 1810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" name="Line 1811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" name="Line 1812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" name="Line 1813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345" name="Group 2015"/>
            <p:cNvGrpSpPr>
              <a:grpSpLocks/>
            </p:cNvGrpSpPr>
            <p:nvPr/>
          </p:nvGrpSpPr>
          <p:grpSpPr bwMode="auto">
            <a:xfrm>
              <a:off x="1118587" y="1156051"/>
              <a:ext cx="1010841" cy="972146"/>
              <a:chOff x="246" y="384"/>
              <a:chExt cx="1698" cy="1633"/>
            </a:xfrm>
          </p:grpSpPr>
          <p:sp>
            <p:nvSpPr>
              <p:cNvPr id="351" name="Line 1815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" name="Line 1816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" name="Line 1817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" name="Line 1818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" name="Rectangle 1819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" name="Rectangle 1820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" name="Line 1821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" name="Line 1822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" name="Line 1823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" name="Line 1824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" name="Line 1825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" name="Line 1826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" name="Line 1827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" name="Line 1828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" name="Line 1829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" name="Rectangle 1830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" name="Rectangle 1831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" name="Line 1832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" name="Line 1833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" name="Line 1834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" name="Line 1835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" name="Line 1836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" name="Line 1837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" name="Line 1838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" name="Line 1839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" name="Line 1840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" name="Rectangle 1841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8" name="Rectangle 1842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9" name="Line 1843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" name="Line 1844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" name="Line 1845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" name="Line 1846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3" name="Line 1847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" name="Line 1848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" name="Line 1849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" name="Line 1850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" name="Line 1851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" name="Rectangle 1852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" name="Rectangle 1853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0" name="Line 1855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" name="Rectangle 1856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2" name="Rectangle 1857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3" name="Line 1858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" name="Line 1859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" name="Line 1860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" name="Line 1861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" name="Line 1862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" name="Line 1863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" name="Line 1864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" name="Line 1865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" name="Line 1866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" name="Rectangle 1867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3" name="Rectangle 1868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4" name="Line 1869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" name="Line 1870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" name="Line 1871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" name="Line 1872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" name="Line 1873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" name="Line 1874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" name="Line 1875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1" name="Line 1876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" name="Line 1877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" name="Rectangle 1878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4" name="Rectangle 1879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5" name="Line 1880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" name="Line 1881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" name="Line 1882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" name="Line 1883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" name="Line 1884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" name="Line 1885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" name="Line 1886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" name="Line 1887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" name="Line 1888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" name="Rectangle 1889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" name="Rectangle 1890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" name="Line 1891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7" name="Line 1892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" name="Line 1893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" name="Line 1894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" name="Line 1895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" name="Line 1896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2" name="Line 1897"/>
              <p:cNvSpPr>
                <a:spLocks noChangeShapeType="1"/>
              </p:cNvSpPr>
              <p:nvPr/>
            </p:nvSpPr>
            <p:spPr bwMode="auto">
              <a:xfrm flipH="1">
                <a:off x="384" y="42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" name="Line 1898"/>
              <p:cNvSpPr>
                <a:spLocks noChangeShapeType="1"/>
              </p:cNvSpPr>
              <p:nvPr/>
            </p:nvSpPr>
            <p:spPr bwMode="auto">
              <a:xfrm flipH="1">
                <a:off x="384" y="4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" name="Line 1899"/>
              <p:cNvSpPr>
                <a:spLocks noChangeShapeType="1"/>
              </p:cNvSpPr>
              <p:nvPr/>
            </p:nvSpPr>
            <p:spPr bwMode="auto">
              <a:xfrm flipH="1">
                <a:off x="360" y="39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" name="Rectangle 1900"/>
              <p:cNvSpPr>
                <a:spLocks noChangeArrowheads="1"/>
              </p:cNvSpPr>
              <p:nvPr/>
            </p:nvSpPr>
            <p:spPr bwMode="auto">
              <a:xfrm>
                <a:off x="246" y="42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" name="Rectangle 1901"/>
              <p:cNvSpPr>
                <a:spLocks noChangeArrowheads="1"/>
              </p:cNvSpPr>
              <p:nvPr/>
            </p:nvSpPr>
            <p:spPr bwMode="auto">
              <a:xfrm>
                <a:off x="306" y="38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" name="Rectangle 1903"/>
              <p:cNvSpPr>
                <a:spLocks noChangeArrowheads="1"/>
              </p:cNvSpPr>
              <p:nvPr/>
            </p:nvSpPr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38" name="Picture 1904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9" name="Picture 1905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" y="384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0" name="Freeform 1909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" name="Freeform 1910"/>
              <p:cNvSpPr>
                <a:spLocks/>
              </p:cNvSpPr>
              <p:nvPr/>
            </p:nvSpPr>
            <p:spPr bwMode="auto">
              <a:xfrm>
                <a:off x="1338" y="384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" name="Freeform 1914"/>
              <p:cNvSpPr>
                <a:spLocks/>
              </p:cNvSpPr>
              <p:nvPr/>
            </p:nvSpPr>
            <p:spPr bwMode="auto">
              <a:xfrm>
                <a:off x="1338" y="1194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3" name="Freeform 1915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" name="Freeform 1919"/>
              <p:cNvSpPr>
                <a:spLocks/>
              </p:cNvSpPr>
              <p:nvPr/>
            </p:nvSpPr>
            <p:spPr bwMode="auto">
              <a:xfrm>
                <a:off x="402" y="1194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" name="Freeform 1920"/>
              <p:cNvSpPr>
                <a:spLocks/>
              </p:cNvSpPr>
              <p:nvPr/>
            </p:nvSpPr>
            <p:spPr bwMode="auto">
              <a:xfrm>
                <a:off x="1338" y="1194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" name="Freeform 1924"/>
              <p:cNvSpPr>
                <a:spLocks/>
              </p:cNvSpPr>
              <p:nvPr/>
            </p:nvSpPr>
            <p:spPr bwMode="auto">
              <a:xfrm>
                <a:off x="402" y="384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" name="Line 1925"/>
              <p:cNvSpPr>
                <a:spLocks noChangeShapeType="1"/>
              </p:cNvSpPr>
              <p:nvPr/>
            </p:nvSpPr>
            <p:spPr bwMode="auto">
              <a:xfrm>
                <a:off x="40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" name="Rectangle 1926"/>
              <p:cNvSpPr>
                <a:spLocks noChangeArrowheads="1"/>
              </p:cNvSpPr>
              <p:nvPr/>
            </p:nvSpPr>
            <p:spPr bwMode="auto">
              <a:xfrm>
                <a:off x="432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" name="Rectangle 1927"/>
              <p:cNvSpPr>
                <a:spLocks noChangeArrowheads="1"/>
              </p:cNvSpPr>
              <p:nvPr/>
            </p:nvSpPr>
            <p:spPr bwMode="auto">
              <a:xfrm>
                <a:off x="492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0" name="Line 1928"/>
              <p:cNvSpPr>
                <a:spLocks noChangeShapeType="1"/>
              </p:cNvSpPr>
              <p:nvPr/>
            </p:nvSpPr>
            <p:spPr bwMode="auto">
              <a:xfrm>
                <a:off x="51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" name="Line 1929"/>
              <p:cNvSpPr>
                <a:spLocks noChangeShapeType="1"/>
              </p:cNvSpPr>
              <p:nvPr/>
            </p:nvSpPr>
            <p:spPr bwMode="auto">
              <a:xfrm>
                <a:off x="5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2" name="Line 1930"/>
              <p:cNvSpPr>
                <a:spLocks noChangeShapeType="1"/>
              </p:cNvSpPr>
              <p:nvPr/>
            </p:nvSpPr>
            <p:spPr bwMode="auto">
              <a:xfrm>
                <a:off x="6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3" name="Line 1931"/>
              <p:cNvSpPr>
                <a:spLocks noChangeShapeType="1"/>
              </p:cNvSpPr>
              <p:nvPr/>
            </p:nvSpPr>
            <p:spPr bwMode="auto">
              <a:xfrm>
                <a:off x="672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4" name="Line 1932"/>
              <p:cNvSpPr>
                <a:spLocks noChangeShapeType="1"/>
              </p:cNvSpPr>
              <p:nvPr/>
            </p:nvSpPr>
            <p:spPr bwMode="auto">
              <a:xfrm>
                <a:off x="70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5" name="Line 1933"/>
              <p:cNvSpPr>
                <a:spLocks noChangeShapeType="1"/>
              </p:cNvSpPr>
              <p:nvPr/>
            </p:nvSpPr>
            <p:spPr bwMode="auto">
              <a:xfrm>
                <a:off x="72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6" name="Line 1934"/>
              <p:cNvSpPr>
                <a:spLocks noChangeShapeType="1"/>
              </p:cNvSpPr>
              <p:nvPr/>
            </p:nvSpPr>
            <p:spPr bwMode="auto">
              <a:xfrm>
                <a:off x="7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7" name="Line 1935"/>
              <p:cNvSpPr>
                <a:spLocks noChangeShapeType="1"/>
              </p:cNvSpPr>
              <p:nvPr/>
            </p:nvSpPr>
            <p:spPr bwMode="auto">
              <a:xfrm>
                <a:off x="76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8" name="Line 1936"/>
              <p:cNvSpPr>
                <a:spLocks noChangeShapeType="1"/>
              </p:cNvSpPr>
              <p:nvPr/>
            </p:nvSpPr>
            <p:spPr bwMode="auto">
              <a:xfrm>
                <a:off x="786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9" name="Rectangle 1937"/>
              <p:cNvSpPr>
                <a:spLocks noChangeArrowheads="1"/>
              </p:cNvSpPr>
              <p:nvPr/>
            </p:nvSpPr>
            <p:spPr bwMode="auto">
              <a:xfrm>
                <a:off x="786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" name="Rectangle 1938"/>
              <p:cNvSpPr>
                <a:spLocks noChangeArrowheads="1"/>
              </p:cNvSpPr>
              <p:nvPr/>
            </p:nvSpPr>
            <p:spPr bwMode="auto">
              <a:xfrm>
                <a:off x="846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" name="Line 1939"/>
              <p:cNvSpPr>
                <a:spLocks noChangeShapeType="1"/>
              </p:cNvSpPr>
              <p:nvPr/>
            </p:nvSpPr>
            <p:spPr bwMode="auto">
              <a:xfrm>
                <a:off x="90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2" name="Line 1940"/>
              <p:cNvSpPr>
                <a:spLocks noChangeShapeType="1"/>
              </p:cNvSpPr>
              <p:nvPr/>
            </p:nvSpPr>
            <p:spPr bwMode="auto">
              <a:xfrm>
                <a:off x="96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3" name="Line 1941"/>
              <p:cNvSpPr>
                <a:spLocks noChangeShapeType="1"/>
              </p:cNvSpPr>
              <p:nvPr/>
            </p:nvSpPr>
            <p:spPr bwMode="auto">
              <a:xfrm>
                <a:off x="10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4" name="Line 1942"/>
              <p:cNvSpPr>
                <a:spLocks noChangeShapeType="1"/>
              </p:cNvSpPr>
              <p:nvPr/>
            </p:nvSpPr>
            <p:spPr bwMode="auto">
              <a:xfrm>
                <a:off x="1050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5" name="Line 1943"/>
              <p:cNvSpPr>
                <a:spLocks noChangeShapeType="1"/>
              </p:cNvSpPr>
              <p:nvPr/>
            </p:nvSpPr>
            <p:spPr bwMode="auto">
              <a:xfrm>
                <a:off x="108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6" name="Line 1944"/>
              <p:cNvSpPr>
                <a:spLocks noChangeShapeType="1"/>
              </p:cNvSpPr>
              <p:nvPr/>
            </p:nvSpPr>
            <p:spPr bwMode="auto">
              <a:xfrm>
                <a:off x="111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7" name="Line 1945"/>
              <p:cNvSpPr>
                <a:spLocks noChangeShapeType="1"/>
              </p:cNvSpPr>
              <p:nvPr/>
            </p:nvSpPr>
            <p:spPr bwMode="auto">
              <a:xfrm>
                <a:off x="112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8" name="Line 1946"/>
              <p:cNvSpPr>
                <a:spLocks noChangeShapeType="1"/>
              </p:cNvSpPr>
              <p:nvPr/>
            </p:nvSpPr>
            <p:spPr bwMode="auto">
              <a:xfrm>
                <a:off x="115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" name="Line 1947"/>
              <p:cNvSpPr>
                <a:spLocks noChangeShapeType="1"/>
              </p:cNvSpPr>
              <p:nvPr/>
            </p:nvSpPr>
            <p:spPr bwMode="auto">
              <a:xfrm>
                <a:off x="1170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" name="Rectangle 1948"/>
              <p:cNvSpPr>
                <a:spLocks noChangeArrowheads="1"/>
              </p:cNvSpPr>
              <p:nvPr/>
            </p:nvSpPr>
            <p:spPr bwMode="auto">
              <a:xfrm>
                <a:off x="1170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" name="Rectangle 1949"/>
              <p:cNvSpPr>
                <a:spLocks noChangeArrowheads="1"/>
              </p:cNvSpPr>
              <p:nvPr/>
            </p:nvSpPr>
            <p:spPr bwMode="auto">
              <a:xfrm>
                <a:off x="1230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" name="Line 1950"/>
              <p:cNvSpPr>
                <a:spLocks noChangeShapeType="1"/>
              </p:cNvSpPr>
              <p:nvPr/>
            </p:nvSpPr>
            <p:spPr bwMode="auto">
              <a:xfrm>
                <a:off x="128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" name="Line 1951"/>
              <p:cNvSpPr>
                <a:spLocks noChangeShapeType="1"/>
              </p:cNvSpPr>
              <p:nvPr/>
            </p:nvSpPr>
            <p:spPr bwMode="auto">
              <a:xfrm>
                <a:off x="135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" name="Line 1952"/>
              <p:cNvSpPr>
                <a:spLocks noChangeShapeType="1"/>
              </p:cNvSpPr>
              <p:nvPr/>
            </p:nvSpPr>
            <p:spPr bwMode="auto">
              <a:xfrm>
                <a:off x="139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" name="Line 1953"/>
              <p:cNvSpPr>
                <a:spLocks noChangeShapeType="1"/>
              </p:cNvSpPr>
              <p:nvPr/>
            </p:nvSpPr>
            <p:spPr bwMode="auto">
              <a:xfrm>
                <a:off x="1434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" name="Line 1954"/>
              <p:cNvSpPr>
                <a:spLocks noChangeShapeType="1"/>
              </p:cNvSpPr>
              <p:nvPr/>
            </p:nvSpPr>
            <p:spPr bwMode="auto">
              <a:xfrm>
                <a:off x="146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" name="Line 1955"/>
              <p:cNvSpPr>
                <a:spLocks noChangeShapeType="1"/>
              </p:cNvSpPr>
              <p:nvPr/>
            </p:nvSpPr>
            <p:spPr bwMode="auto">
              <a:xfrm>
                <a:off x="148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" name="Line 1956"/>
              <p:cNvSpPr>
                <a:spLocks noChangeShapeType="1"/>
              </p:cNvSpPr>
              <p:nvPr/>
            </p:nvSpPr>
            <p:spPr bwMode="auto">
              <a:xfrm>
                <a:off x="151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9" name="Line 1957"/>
              <p:cNvSpPr>
                <a:spLocks noChangeShapeType="1"/>
              </p:cNvSpPr>
              <p:nvPr/>
            </p:nvSpPr>
            <p:spPr bwMode="auto">
              <a:xfrm>
                <a:off x="1530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" name="Line 1958"/>
              <p:cNvSpPr>
                <a:spLocks noChangeShapeType="1"/>
              </p:cNvSpPr>
              <p:nvPr/>
            </p:nvSpPr>
            <p:spPr bwMode="auto">
              <a:xfrm>
                <a:off x="1548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" name="Rectangle 1959"/>
              <p:cNvSpPr>
                <a:spLocks noChangeArrowheads="1"/>
              </p:cNvSpPr>
              <p:nvPr/>
            </p:nvSpPr>
            <p:spPr bwMode="auto">
              <a:xfrm>
                <a:off x="15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" name="Rectangle 1960"/>
              <p:cNvSpPr>
                <a:spLocks noChangeArrowheads="1"/>
              </p:cNvSpPr>
              <p:nvPr/>
            </p:nvSpPr>
            <p:spPr bwMode="auto">
              <a:xfrm>
                <a:off x="16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" name="Line 1961"/>
              <p:cNvSpPr>
                <a:spLocks noChangeShapeType="1"/>
              </p:cNvSpPr>
              <p:nvPr/>
            </p:nvSpPr>
            <p:spPr bwMode="auto">
              <a:xfrm>
                <a:off x="166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" name="Line 1962"/>
              <p:cNvSpPr>
                <a:spLocks noChangeShapeType="1"/>
              </p:cNvSpPr>
              <p:nvPr/>
            </p:nvSpPr>
            <p:spPr bwMode="auto">
              <a:xfrm>
                <a:off x="173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" name="Line 1963"/>
              <p:cNvSpPr>
                <a:spLocks noChangeShapeType="1"/>
              </p:cNvSpPr>
              <p:nvPr/>
            </p:nvSpPr>
            <p:spPr bwMode="auto">
              <a:xfrm>
                <a:off x="178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" name="Line 1964"/>
              <p:cNvSpPr>
                <a:spLocks noChangeShapeType="1"/>
              </p:cNvSpPr>
              <p:nvPr/>
            </p:nvSpPr>
            <p:spPr bwMode="auto">
              <a:xfrm>
                <a:off x="1818" y="1920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" name="Line 1965"/>
              <p:cNvSpPr>
                <a:spLocks noChangeShapeType="1"/>
              </p:cNvSpPr>
              <p:nvPr/>
            </p:nvSpPr>
            <p:spPr bwMode="auto">
              <a:xfrm>
                <a:off x="1848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" name="Line 1966"/>
              <p:cNvSpPr>
                <a:spLocks noChangeShapeType="1"/>
              </p:cNvSpPr>
              <p:nvPr/>
            </p:nvSpPr>
            <p:spPr bwMode="auto">
              <a:xfrm>
                <a:off x="1872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" name="Line 1967"/>
              <p:cNvSpPr>
                <a:spLocks noChangeShapeType="1"/>
              </p:cNvSpPr>
              <p:nvPr/>
            </p:nvSpPr>
            <p:spPr bwMode="auto">
              <a:xfrm>
                <a:off x="1896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" name="Line 1968"/>
              <p:cNvSpPr>
                <a:spLocks noChangeShapeType="1"/>
              </p:cNvSpPr>
              <p:nvPr/>
            </p:nvSpPr>
            <p:spPr bwMode="auto">
              <a:xfrm>
                <a:off x="1914" y="1920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" name="Line 1969"/>
              <p:cNvSpPr>
                <a:spLocks noChangeShapeType="1"/>
              </p:cNvSpPr>
              <p:nvPr/>
            </p:nvSpPr>
            <p:spPr bwMode="auto">
              <a:xfrm>
                <a:off x="1932" y="1920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" name="Rectangle 1970"/>
              <p:cNvSpPr>
                <a:spLocks noChangeArrowheads="1"/>
              </p:cNvSpPr>
              <p:nvPr/>
            </p:nvSpPr>
            <p:spPr bwMode="auto">
              <a:xfrm>
                <a:off x="1848" y="199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" name="Rectangle 1971"/>
              <p:cNvSpPr>
                <a:spLocks noChangeArrowheads="1"/>
              </p:cNvSpPr>
              <p:nvPr/>
            </p:nvSpPr>
            <p:spPr bwMode="auto">
              <a:xfrm>
                <a:off x="1908" y="196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" name="Line 1973"/>
              <p:cNvSpPr>
                <a:spLocks noChangeShapeType="1"/>
              </p:cNvSpPr>
              <p:nvPr/>
            </p:nvSpPr>
            <p:spPr bwMode="auto">
              <a:xfrm flipH="1">
                <a:off x="360" y="1914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" name="Rectangle 1974"/>
              <p:cNvSpPr>
                <a:spLocks noChangeArrowheads="1"/>
              </p:cNvSpPr>
              <p:nvPr/>
            </p:nvSpPr>
            <p:spPr bwMode="auto">
              <a:xfrm>
                <a:off x="246" y="186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" name="Rectangle 1975"/>
              <p:cNvSpPr>
                <a:spLocks noChangeArrowheads="1"/>
              </p:cNvSpPr>
              <p:nvPr/>
            </p:nvSpPr>
            <p:spPr bwMode="auto">
              <a:xfrm>
                <a:off x="306" y="182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" name="Line 1976"/>
              <p:cNvSpPr>
                <a:spLocks noChangeShapeType="1"/>
              </p:cNvSpPr>
              <p:nvPr/>
            </p:nvSpPr>
            <p:spPr bwMode="auto">
              <a:xfrm flipH="1">
                <a:off x="384" y="180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" name="Line 1977"/>
              <p:cNvSpPr>
                <a:spLocks noChangeShapeType="1"/>
              </p:cNvSpPr>
              <p:nvPr/>
            </p:nvSpPr>
            <p:spPr bwMode="auto">
              <a:xfrm flipH="1">
                <a:off x="384" y="17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" name="Line 1978"/>
              <p:cNvSpPr>
                <a:spLocks noChangeShapeType="1"/>
              </p:cNvSpPr>
              <p:nvPr/>
            </p:nvSpPr>
            <p:spPr bwMode="auto">
              <a:xfrm flipH="1">
                <a:off x="384" y="16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" name="Line 1979"/>
              <p:cNvSpPr>
                <a:spLocks noChangeShapeType="1"/>
              </p:cNvSpPr>
              <p:nvPr/>
            </p:nvSpPr>
            <p:spPr bwMode="auto">
              <a:xfrm flipH="1">
                <a:off x="372" y="1644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" name="Line 1980"/>
              <p:cNvSpPr>
                <a:spLocks noChangeShapeType="1"/>
              </p:cNvSpPr>
              <p:nvPr/>
            </p:nvSpPr>
            <p:spPr bwMode="auto">
              <a:xfrm flipH="1">
                <a:off x="384" y="161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" name="Line 1981"/>
              <p:cNvSpPr>
                <a:spLocks noChangeShapeType="1"/>
              </p:cNvSpPr>
              <p:nvPr/>
            </p:nvSpPr>
            <p:spPr bwMode="auto">
              <a:xfrm flipH="1">
                <a:off x="384" y="159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" name="Line 1982"/>
              <p:cNvSpPr>
                <a:spLocks noChangeShapeType="1"/>
              </p:cNvSpPr>
              <p:nvPr/>
            </p:nvSpPr>
            <p:spPr bwMode="auto">
              <a:xfrm flipH="1">
                <a:off x="384" y="15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" name="Line 1983"/>
              <p:cNvSpPr>
                <a:spLocks noChangeShapeType="1"/>
              </p:cNvSpPr>
              <p:nvPr/>
            </p:nvSpPr>
            <p:spPr bwMode="auto">
              <a:xfrm flipH="1">
                <a:off x="384" y="154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" name="Line 1984"/>
              <p:cNvSpPr>
                <a:spLocks noChangeShapeType="1"/>
              </p:cNvSpPr>
              <p:nvPr/>
            </p:nvSpPr>
            <p:spPr bwMode="auto">
              <a:xfrm flipH="1">
                <a:off x="360" y="1530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" name="Rectangle 1985"/>
              <p:cNvSpPr>
                <a:spLocks noChangeArrowheads="1"/>
              </p:cNvSpPr>
              <p:nvPr/>
            </p:nvSpPr>
            <p:spPr bwMode="auto">
              <a:xfrm>
                <a:off x="246" y="1512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" name="Rectangle 1986"/>
              <p:cNvSpPr>
                <a:spLocks noChangeArrowheads="1"/>
              </p:cNvSpPr>
              <p:nvPr/>
            </p:nvSpPr>
            <p:spPr bwMode="auto">
              <a:xfrm>
                <a:off x="306" y="1476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" name="Line 1987"/>
              <p:cNvSpPr>
                <a:spLocks noChangeShapeType="1"/>
              </p:cNvSpPr>
              <p:nvPr/>
            </p:nvSpPr>
            <p:spPr bwMode="auto">
              <a:xfrm flipH="1">
                <a:off x="384" y="141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" name="Line 1988"/>
              <p:cNvSpPr>
                <a:spLocks noChangeShapeType="1"/>
              </p:cNvSpPr>
              <p:nvPr/>
            </p:nvSpPr>
            <p:spPr bwMode="auto">
              <a:xfrm flipH="1">
                <a:off x="384" y="1350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" name="Line 1989"/>
              <p:cNvSpPr>
                <a:spLocks noChangeShapeType="1"/>
              </p:cNvSpPr>
              <p:nvPr/>
            </p:nvSpPr>
            <p:spPr bwMode="auto">
              <a:xfrm flipH="1">
                <a:off x="384" y="130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" name="Line 1990"/>
              <p:cNvSpPr>
                <a:spLocks noChangeShapeType="1"/>
              </p:cNvSpPr>
              <p:nvPr/>
            </p:nvSpPr>
            <p:spPr bwMode="auto">
              <a:xfrm flipH="1">
                <a:off x="372" y="1266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" name="Line 1991"/>
              <p:cNvSpPr>
                <a:spLocks noChangeShapeType="1"/>
              </p:cNvSpPr>
              <p:nvPr/>
            </p:nvSpPr>
            <p:spPr bwMode="auto">
              <a:xfrm flipH="1">
                <a:off x="384" y="123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" name="Line 1992"/>
              <p:cNvSpPr>
                <a:spLocks noChangeShapeType="1"/>
              </p:cNvSpPr>
              <p:nvPr/>
            </p:nvSpPr>
            <p:spPr bwMode="auto">
              <a:xfrm flipH="1">
                <a:off x="384" y="120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" name="Line 1993"/>
              <p:cNvSpPr>
                <a:spLocks noChangeShapeType="1"/>
              </p:cNvSpPr>
              <p:nvPr/>
            </p:nvSpPr>
            <p:spPr bwMode="auto">
              <a:xfrm flipH="1">
                <a:off x="384" y="118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" name="Line 1994"/>
              <p:cNvSpPr>
                <a:spLocks noChangeShapeType="1"/>
              </p:cNvSpPr>
              <p:nvPr/>
            </p:nvSpPr>
            <p:spPr bwMode="auto">
              <a:xfrm flipH="1">
                <a:off x="384" y="116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" name="Line 1995"/>
              <p:cNvSpPr>
                <a:spLocks noChangeShapeType="1"/>
              </p:cNvSpPr>
              <p:nvPr/>
            </p:nvSpPr>
            <p:spPr bwMode="auto">
              <a:xfrm flipH="1">
                <a:off x="360" y="1146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" name="Rectangle 1996"/>
              <p:cNvSpPr>
                <a:spLocks noChangeArrowheads="1"/>
              </p:cNvSpPr>
              <p:nvPr/>
            </p:nvSpPr>
            <p:spPr bwMode="auto">
              <a:xfrm>
                <a:off x="246" y="1128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" name="Rectangle 1997"/>
              <p:cNvSpPr>
                <a:spLocks noChangeArrowheads="1"/>
              </p:cNvSpPr>
              <p:nvPr/>
            </p:nvSpPr>
            <p:spPr bwMode="auto">
              <a:xfrm>
                <a:off x="306" y="1092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" name="Line 1998"/>
              <p:cNvSpPr>
                <a:spLocks noChangeShapeType="1"/>
              </p:cNvSpPr>
              <p:nvPr/>
            </p:nvSpPr>
            <p:spPr bwMode="auto">
              <a:xfrm flipH="1">
                <a:off x="384" y="103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" name="Line 1999"/>
              <p:cNvSpPr>
                <a:spLocks noChangeShapeType="1"/>
              </p:cNvSpPr>
              <p:nvPr/>
            </p:nvSpPr>
            <p:spPr bwMode="auto">
              <a:xfrm flipH="1">
                <a:off x="384" y="96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" name="Line 2000"/>
              <p:cNvSpPr>
                <a:spLocks noChangeShapeType="1"/>
              </p:cNvSpPr>
              <p:nvPr/>
            </p:nvSpPr>
            <p:spPr bwMode="auto">
              <a:xfrm flipH="1">
                <a:off x="384" y="91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" name="Line 2001"/>
              <p:cNvSpPr>
                <a:spLocks noChangeShapeType="1"/>
              </p:cNvSpPr>
              <p:nvPr/>
            </p:nvSpPr>
            <p:spPr bwMode="auto">
              <a:xfrm flipH="1">
                <a:off x="372" y="882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3" name="Line 2002"/>
              <p:cNvSpPr>
                <a:spLocks noChangeShapeType="1"/>
              </p:cNvSpPr>
              <p:nvPr/>
            </p:nvSpPr>
            <p:spPr bwMode="auto">
              <a:xfrm flipH="1">
                <a:off x="384" y="85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" name="Line 2003"/>
              <p:cNvSpPr>
                <a:spLocks noChangeShapeType="1"/>
              </p:cNvSpPr>
              <p:nvPr/>
            </p:nvSpPr>
            <p:spPr bwMode="auto">
              <a:xfrm flipH="1">
                <a:off x="384" y="82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" name="Line 2004"/>
              <p:cNvSpPr>
                <a:spLocks noChangeShapeType="1"/>
              </p:cNvSpPr>
              <p:nvPr/>
            </p:nvSpPr>
            <p:spPr bwMode="auto">
              <a:xfrm flipH="1">
                <a:off x="384" y="80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" name="Line 2005"/>
              <p:cNvSpPr>
                <a:spLocks noChangeShapeType="1"/>
              </p:cNvSpPr>
              <p:nvPr/>
            </p:nvSpPr>
            <p:spPr bwMode="auto">
              <a:xfrm flipH="1">
                <a:off x="384" y="786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" name="Line 2006"/>
              <p:cNvSpPr>
                <a:spLocks noChangeShapeType="1"/>
              </p:cNvSpPr>
              <p:nvPr/>
            </p:nvSpPr>
            <p:spPr bwMode="auto">
              <a:xfrm flipH="1">
                <a:off x="360" y="768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" name="Rectangle 2007"/>
              <p:cNvSpPr>
                <a:spLocks noChangeArrowheads="1"/>
              </p:cNvSpPr>
              <p:nvPr/>
            </p:nvSpPr>
            <p:spPr bwMode="auto">
              <a:xfrm>
                <a:off x="246" y="750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" name="Rectangle 2008"/>
              <p:cNvSpPr>
                <a:spLocks noChangeArrowheads="1"/>
              </p:cNvSpPr>
              <p:nvPr/>
            </p:nvSpPr>
            <p:spPr bwMode="auto">
              <a:xfrm>
                <a:off x="306" y="714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" name="Line 2009"/>
              <p:cNvSpPr>
                <a:spLocks noChangeShapeType="1"/>
              </p:cNvSpPr>
              <p:nvPr/>
            </p:nvSpPr>
            <p:spPr bwMode="auto">
              <a:xfrm flipH="1">
                <a:off x="384" y="65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" name="Line 2010"/>
              <p:cNvSpPr>
                <a:spLocks noChangeShapeType="1"/>
              </p:cNvSpPr>
              <p:nvPr/>
            </p:nvSpPr>
            <p:spPr bwMode="auto">
              <a:xfrm flipH="1">
                <a:off x="384" y="582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" name="Line 2011"/>
              <p:cNvSpPr>
                <a:spLocks noChangeShapeType="1"/>
              </p:cNvSpPr>
              <p:nvPr/>
            </p:nvSpPr>
            <p:spPr bwMode="auto">
              <a:xfrm flipH="1">
                <a:off x="384" y="53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" name="Line 2012"/>
              <p:cNvSpPr>
                <a:spLocks noChangeShapeType="1"/>
              </p:cNvSpPr>
              <p:nvPr/>
            </p:nvSpPr>
            <p:spPr bwMode="auto">
              <a:xfrm flipH="1">
                <a:off x="372" y="498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" name="Line 2013"/>
              <p:cNvSpPr>
                <a:spLocks noChangeShapeType="1"/>
              </p:cNvSpPr>
              <p:nvPr/>
            </p:nvSpPr>
            <p:spPr bwMode="auto">
              <a:xfrm flipH="1">
                <a:off x="384" y="468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" name="Line 2014"/>
              <p:cNvSpPr>
                <a:spLocks noChangeShapeType="1"/>
              </p:cNvSpPr>
              <p:nvPr/>
            </p:nvSpPr>
            <p:spPr bwMode="auto">
              <a:xfrm flipH="1">
                <a:off x="384" y="444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sp>
          <p:nvSpPr>
            <p:cNvPr id="346" name="Line 2016"/>
            <p:cNvSpPr>
              <a:spLocks noChangeShapeType="1"/>
            </p:cNvSpPr>
            <p:nvPr/>
          </p:nvSpPr>
          <p:spPr bwMode="auto">
            <a:xfrm flipH="1">
              <a:off x="1200740" y="1177482"/>
              <a:ext cx="107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47" name="Line 2017"/>
            <p:cNvSpPr>
              <a:spLocks noChangeShapeType="1"/>
            </p:cNvSpPr>
            <p:nvPr/>
          </p:nvSpPr>
          <p:spPr bwMode="auto">
            <a:xfrm flipH="1">
              <a:off x="1200740" y="1166767"/>
              <a:ext cx="1071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48" name="Line 2018"/>
            <p:cNvSpPr>
              <a:spLocks noChangeShapeType="1"/>
            </p:cNvSpPr>
            <p:nvPr/>
          </p:nvSpPr>
          <p:spPr bwMode="auto">
            <a:xfrm flipH="1">
              <a:off x="1186453" y="1159623"/>
              <a:ext cx="250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349" name="Rectangle 2019"/>
            <p:cNvSpPr>
              <a:spLocks noChangeArrowheads="1"/>
            </p:cNvSpPr>
            <p:nvPr/>
          </p:nvSpPr>
          <p:spPr bwMode="auto">
            <a:xfrm>
              <a:off x="1118587" y="1177482"/>
              <a:ext cx="9525" cy="11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50" name="Rectangle 2020"/>
            <p:cNvSpPr>
              <a:spLocks noChangeArrowheads="1"/>
            </p:cNvSpPr>
            <p:nvPr/>
          </p:nvSpPr>
          <p:spPr bwMode="auto">
            <a:xfrm>
              <a:off x="1154306" y="1156051"/>
              <a:ext cx="4763" cy="11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310" name="Group 2025"/>
          <p:cNvGrpSpPr>
            <a:grpSpLocks noChangeAspect="1"/>
          </p:cNvGrpSpPr>
          <p:nvPr/>
        </p:nvGrpSpPr>
        <p:grpSpPr bwMode="auto">
          <a:xfrm>
            <a:off x="1910157" y="1006693"/>
            <a:ext cx="1285875" cy="1268016"/>
            <a:chOff x="870" y="207"/>
            <a:chExt cx="2160" cy="2130"/>
          </a:xfrm>
        </p:grpSpPr>
        <p:sp>
          <p:nvSpPr>
            <p:cNvPr id="2311" name="AutoShape 2024"/>
            <p:cNvSpPr>
              <a:spLocks noChangeAspect="1" noChangeArrowheads="1" noTextEdit="1"/>
            </p:cNvSpPr>
            <p:nvPr/>
          </p:nvSpPr>
          <p:spPr bwMode="auto">
            <a:xfrm>
              <a:off x="870" y="207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grpSp>
          <p:nvGrpSpPr>
            <p:cNvPr id="2312" name="Group 2226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4318" name="Rectangle 2026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319" name="Picture 202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20" name="Picture 202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321" name="Rectangle 2029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22" name="Rectangle 2030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3" name="Rectangle 2031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4" name="Freeform 2032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25" name="Freeform 2033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26" name="Rectangle 2034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27" name="Rectangle 2035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8" name="Rectangle 2036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29" name="Freeform 2037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0" name="Freeform 2038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1" name="Rectangle 2039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2" name="Rectangle 2040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3" name="Rectangle 2041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4" name="Freeform 2042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5" name="Freeform 2043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6" name="Rectangle 2044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37" name="Rectangle 2045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8" name="Rectangle 2046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39" name="Freeform 2047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0" name="Line 2048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1" name="Rectangle 2049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2" name="Rectangle 2050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43" name="Line 2051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4" name="Line 2052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5" name="Line 2053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6" name="Line 2054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7" name="Line 2055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8" name="Line 2056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49" name="Line 2057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0" name="Line 2058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1" name="Line 2059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2" name="Rectangle 2060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3" name="Rectangle 2061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4" name="Line 2062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5" name="Line 2063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6" name="Line 2064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7" name="Line 2065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8" name="Line 2066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59" name="Line 2067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0" name="Line 2068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1" name="Line 2069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2" name="Line 2070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3" name="Rectangle 2071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4" name="Rectangle 2072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5" name="Line 2073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6" name="Line 2074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7" name="Line 2075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8" name="Line 2076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69" name="Line 2077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0" name="Line 2078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1" name="Line 2079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2" name="Line 2080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3" name="Line 2081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4" name="Rectangle 2082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5" name="Rectangle 2083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76" name="Line 2084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7" name="Line 2085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8" name="Line 2086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79" name="Line 2087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0" name="Line 2088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1" name="Line 2089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2" name="Line 2090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3" name="Line 2091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4" name="Line 2092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5" name="Rectangle 2093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6" name="Rectangle 2094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7" name="Line 2096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88" name="Rectangle 2097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89" name="Rectangle 2098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90" name="Line 2099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1" name="Line 2100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2" name="Line 2101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3" name="Line 2102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4" name="Line 2103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5" name="Line 2104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6" name="Line 2105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7" name="Line 2106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8" name="Line 2107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99" name="Rectangle 2108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0" name="Rectangle 2109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1" name="Line 2110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2" name="Line 2111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3" name="Line 2112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4" name="Line 2113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5" name="Line 2114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6" name="Line 2115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7" name="Line 2116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8" name="Line 2117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09" name="Line 2118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0" name="Rectangle 2119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1" name="Rectangle 2120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2" name="Line 2121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3" name="Line 2122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4" name="Line 2123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5" name="Line 2124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6" name="Line 2125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7" name="Line 2126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8" name="Line 2127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19" name="Line 2128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0" name="Line 2129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1" name="Rectangle 2130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2" name="Rectangle 2131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23" name="Line 2132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4" name="Line 2133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5" name="Line 2134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6" name="Line 2135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7" name="Line 2136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8" name="Line 2137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29" name="Line 2138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30" name="Line 2139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31" name="Line 2140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32" name="Rectangle 2141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3" name="Rectangle 2142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4" name="Rectangle 2144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435" name="Picture 2145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36" name="Picture 2146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7" name="Rectangle 2147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38" name="Rectangle 2148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39" name="Rectangle 2149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0" name="Freeform 2150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1" name="Freeform 2151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2" name="Rectangle 2152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3" name="Rectangle 2153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4" name="Rectangle 2154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5" name="Freeform 2155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6" name="Freeform 2156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7" name="Rectangle 2157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48" name="Rectangle 2158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9" name="Rectangle 2159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0" name="Freeform 2160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1" name="Freeform 2161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2" name="Rectangle 2162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3" name="Rectangle 2163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4" name="Rectangle 2164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5" name="Freeform 2165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6" name="Line 2166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57" name="Rectangle 2167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8" name="Rectangle 2168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59" name="Line 2169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0" name="Line 2170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1" name="Line 2171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2" name="Line 2172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3" name="Line 2173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4" name="Line 2174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5" name="Line 2175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6" name="Line 2176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7" name="Line 2177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68" name="Rectangle 2178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69" name="Rectangle 2179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70" name="Line 2180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1" name="Line 2181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2" name="Line 2182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3" name="Line 2183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4" name="Line 2184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5" name="Line 2185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6" name="Line 2186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7" name="Line 2187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8" name="Line 2188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79" name="Rectangle 2189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0" name="Rectangle 2190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81" name="Line 2191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2" name="Line 2192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3" name="Line 2193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4" name="Line 2194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5" name="Line 2195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6" name="Line 2196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7" name="Line 2197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8" name="Line 2198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89" name="Line 2199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0" name="Rectangle 2200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1" name="Rectangle 2201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92" name="Line 2202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3" name="Line 2203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4" name="Line 2204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5" name="Line 2205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6" name="Line 2206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7" name="Line 2207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8" name="Line 2208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499" name="Line 2209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0" name="Line 2210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1" name="Rectangle 2211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02" name="Rectangle 2212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03" name="Line 2214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4" name="Rectangle 2215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05" name="Rectangle 2216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06" name="Line 2217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7" name="Line 2218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8" name="Line 2219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09" name="Line 2220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0" name="Line 2221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1" name="Line 2222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2" name="Line 2223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3" name="Line 2224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514" name="Line 2225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13" name="Group 2427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4121" name="Rectangle 2227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2" name="Rectangle 2228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3" name="Line 2229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4" name="Line 2230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5" name="Line 2231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6" name="Line 2232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7" name="Line 2233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8" name="Line 2234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9" name="Line 2235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0" name="Line 2236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1" name="Line 2237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2" name="Rectangle 2238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3" name="Rectangle 2239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4" name="Line 2240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5" name="Line 2241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6" name="Line 2242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7" name="Line 2243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8" name="Line 2244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39" name="Line 2245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0" name="Line 2246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1" name="Line 2247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2" name="Line 2248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3" name="Rectangle 2249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44" name="Rectangle 2250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45" name="Line 2251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6" name="Line 2252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7" name="Line 2253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8" name="Line 2254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49" name="Line 2255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50" name="Line 2256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51" name="Line 2257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52" name="Line 2258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53" name="Line 2259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54" name="Rectangle 2260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55" name="Rectangle 2261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56" name="Rectangle 2263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157" name="Picture 2264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58" name="Picture 226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59" name="Rectangle 2266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0" name="Rectangle 2267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61" name="Rectangle 2268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62" name="Freeform 2269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3" name="Freeform 2270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4" name="Rectangle 2271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5" name="Rectangle 2272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66" name="Rectangle 2273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67" name="Freeform 2274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8" name="Freeform 2275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69" name="Rectangle 2276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0" name="Rectangle 2277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1" name="Rectangle 2278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2" name="Freeform 2279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3" name="Freeform 2280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4" name="Rectangle 2281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5" name="Rectangle 2282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6" name="Rectangle 2283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77" name="Freeform 2284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8" name="Line 2285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79" name="Rectangle 2286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0" name="Rectangle 2287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81" name="Line 2288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2" name="Line 2289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3" name="Line 2290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4" name="Line 2291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5" name="Line 2292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6" name="Line 2293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7" name="Line 2294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8" name="Line 2295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89" name="Line 2296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0" name="Rectangle 2297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1" name="Rectangle 2298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92" name="Line 2299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3" name="Line 2300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4" name="Line 2301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5" name="Line 2302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6" name="Line 2303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7" name="Line 2304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8" name="Line 2305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99" name="Line 2306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0" name="Line 2307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1" name="Rectangle 2308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2" name="Rectangle 2309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03" name="Line 2310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4" name="Line 2311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5" name="Line 2312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6" name="Line 2313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7" name="Line 2314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8" name="Line 2315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09" name="Line 2316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0" name="Line 2317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1" name="Line 2318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2" name="Rectangle 2319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3" name="Rectangle 2320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14" name="Line 2321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5" name="Line 2322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6" name="Line 2323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7" name="Line 2324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8" name="Line 2325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19" name="Line 2326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0" name="Line 2327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1" name="Line 2328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2" name="Line 2329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3" name="Rectangle 2330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4" name="Rectangle 2331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5" name="Line 2333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6" name="Rectangle 2334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7" name="Rectangle 2335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28" name="Line 2336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29" name="Line 2337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0" name="Line 2338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1" name="Line 2339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2" name="Line 2340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3" name="Line 2341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4" name="Line 2342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5" name="Line 2343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6" name="Line 2344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37" name="Rectangle 2345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8" name="Rectangle 2346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39" name="Line 2347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0" name="Line 2348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1" name="Line 2349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2" name="Line 2350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3" name="Line 2351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4" name="Line 2352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5" name="Line 2353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6" name="Line 2354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7" name="Line 2355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48" name="Rectangle 2356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49" name="Rectangle 2357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50" name="Line 2358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1" name="Line 2359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2" name="Line 2360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3" name="Line 2361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4" name="Line 2362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5" name="Line 2363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6" name="Line 2364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7" name="Line 2365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8" name="Line 2366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59" name="Rectangle 2367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0" name="Rectangle 2368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61" name="Line 2369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2" name="Line 2370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3" name="Line 2371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4" name="Line 2372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5" name="Line 2373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6" name="Line 2374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7" name="Line 2375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8" name="Line 2376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69" name="Line 2377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70" name="Rectangle 2378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1" name="Rectangle 2379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2" name="Rectangle 2381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273" name="Picture 2382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74" name="Picture 2383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75" name="Rectangle 2384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76" name="Rectangle 2385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7" name="Rectangle 2386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78" name="Freeform 2387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79" name="Freeform 2388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0" name="Rectangle 2389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1" name="Rectangle 2390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2" name="Rectangle 2391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3" name="Freeform 2392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4" name="Freeform 2393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5" name="Rectangle 2394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6" name="Rectangle 2395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7" name="Rectangle 2396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88" name="Freeform 2397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89" name="Freeform 2398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0" name="Rectangle 2399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1" name="Rectangle 2400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2" name="Rectangle 2401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3" name="Freeform 2402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4" name="Line 2403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5" name="Rectangle 2404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6" name="Rectangle 2405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97" name="Line 2406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8" name="Line 2407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299" name="Line 2408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0" name="Line 2409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1" name="Line 2410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2" name="Line 2411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3" name="Line 2412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4" name="Line 2413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5" name="Line 2414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6" name="Rectangle 2415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7" name="Rectangle 2416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08" name="Line 2417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09" name="Line 2418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0" name="Line 2419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1" name="Line 2420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2" name="Line 2421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3" name="Line 2422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4" name="Line 2423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5" name="Line 2424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6" name="Line 2425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317" name="Rectangle 2426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14" name="Group 2628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3925" name="Rectangle 2428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26" name="Line 2429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7" name="Line 2430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8" name="Line 2431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9" name="Line 2432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0" name="Line 2433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1" name="Line 2434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2" name="Line 2435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3" name="Line 2436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4" name="Line 2437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5" name="Rectangle 2438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36" name="Rectangle 2439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37" name="Line 2440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8" name="Line 2441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39" name="Line 2442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0" name="Line 2443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1" name="Line 2444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2" name="Line 2445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3" name="Line 2446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4" name="Line 2447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5" name="Line 2448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6" name="Rectangle 2449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47" name="Rectangle 2450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48" name="Line 2452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49" name="Rectangle 2453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50" name="Rectangle 2454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51" name="Line 2455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2" name="Line 2456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3" name="Line 2457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4" name="Line 2458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5" name="Line 2459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6" name="Line 2460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7" name="Line 2461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8" name="Line 2462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59" name="Line 2463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0" name="Rectangle 2464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61" name="Rectangle 2465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62" name="Line 2466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3" name="Line 2467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4" name="Line 2468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5" name="Line 2469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6" name="Line 2470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7" name="Line 2471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8" name="Line 2472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69" name="Line 2473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0" name="Line 2474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1" name="Rectangle 2475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72" name="Rectangle 2476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73" name="Line 2477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4" name="Line 2478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5" name="Line 2479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6" name="Line 2480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7" name="Line 2481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8" name="Line 2482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79" name="Line 2483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0" name="Line 2484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1" name="Line 2485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2" name="Rectangle 2486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83" name="Rectangle 2487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84" name="Line 2488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5" name="Line 2489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6" name="Line 2490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7" name="Line 2491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8" name="Line 2492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89" name="Line 2493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0" name="Line 2494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1" name="Line 2495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2" name="Line 2496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3" name="Rectangle 2497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94" name="Rectangle 2498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95" name="Rectangle 2500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996" name="Picture 2501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97" name="Picture 2502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98" name="Rectangle 2503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99" name="Rectangle 2504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00" name="Rectangle 2505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01" name="Freeform 2506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2" name="Freeform 2507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3" name="Rectangle 2508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4" name="Rectangle 2509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05" name="Rectangle 2510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06" name="Freeform 2511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7" name="Freeform 2512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8" name="Rectangle 2513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09" name="Rectangle 2514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10" name="Rectangle 2515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11" name="Freeform 2516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2" name="Freeform 2517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3" name="Rectangle 2518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4" name="Rectangle 2519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15" name="Rectangle 2520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16" name="Freeform 2521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7" name="Line 2522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18" name="Rectangle 2523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19" name="Rectangle 2524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20" name="Line 2525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1" name="Line 2526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2" name="Line 2527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3" name="Line 2528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4" name="Line 2529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5" name="Line 2530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6" name="Line 2531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7" name="Line 2532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8" name="Line 2533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29" name="Rectangle 2534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30" name="Rectangle 2535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31" name="Line 2536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2" name="Line 2537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3" name="Line 2538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4" name="Line 2539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5" name="Line 2540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6" name="Line 2541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7" name="Line 2542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8" name="Line 2543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39" name="Line 2544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0" name="Rectangle 2545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41" name="Rectangle 2546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42" name="Line 2547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3" name="Line 2548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4" name="Line 2549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5" name="Line 2550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6" name="Line 2551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7" name="Line 2552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8" name="Line 2553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49" name="Line 2554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0" name="Line 2555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1" name="Rectangle 2556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52" name="Rectangle 2557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53" name="Line 2558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4" name="Line 2559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5" name="Line 2560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6" name="Line 2561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7" name="Line 2562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8" name="Line 2563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59" name="Line 2564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0" name="Line 2565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1" name="Line 2566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2" name="Rectangle 2567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63" name="Rectangle 2568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64" name="Line 2570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5" name="Rectangle 2571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66" name="Rectangle 2572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67" name="Line 2573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8" name="Line 2574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69" name="Line 2575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0" name="Line 2576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1" name="Line 2577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2" name="Line 2578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3" name="Line 2579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4" name="Line 2580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5" name="Line 2581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6" name="Rectangle 2582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77" name="Rectangle 2583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78" name="Line 2584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79" name="Line 2585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0" name="Line 2586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1" name="Line 2587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2" name="Line 2588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3" name="Line 2589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4" name="Line 2590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5" name="Line 2591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6" name="Line 2592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87" name="Rectangle 2593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88" name="Rectangle 2594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89" name="Line 2595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0" name="Line 2596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1" name="Line 2597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2" name="Line 2598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3" name="Line 2599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4" name="Line 2600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5" name="Line 2601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6" name="Line 2602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7" name="Line 2603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098" name="Rectangle 2604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99" name="Rectangle 2605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00" name="Line 2606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1" name="Line 2607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2" name="Line 2608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3" name="Line 2609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4" name="Line 2610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5" name="Line 2611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6" name="Line 2612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7" name="Line 2613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8" name="Line 2614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09" name="Rectangle 2615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10" name="Rectangle 2616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11" name="Rectangle 2618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112" name="Picture 2619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3" name="Picture 2620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4" name="Rectangle 2621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15" name="Rectangle 2622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16" name="Rectangle 2623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17" name="Freeform 2624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18" name="Freeform 2625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19" name="Rectangle 2626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120" name="Rectangle 2627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15" name="Group 2829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3728" name="Rectangle 2629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29" name="Freeform 2630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0" name="Freeform 2631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1" name="Rectangle 2632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2" name="Rectangle 2633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3" name="Rectangle 2634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4" name="Freeform 2635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5" name="Freeform 2636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6" name="Rectangle 2637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37" name="Rectangle 2638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8" name="Rectangle 2639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39" name="Freeform 2640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0" name="Line 2641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1" name="Rectangle 2642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42" name="Rectangle 2643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43" name="Line 2644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4" name="Line 2645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5" name="Line 2646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6" name="Line 2647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7" name="Line 2648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8" name="Line 2649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49" name="Line 2650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0" name="Line 2651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1" name="Line 2652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2" name="Rectangle 2653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53" name="Rectangle 2654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54" name="Line 2655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5" name="Line 2656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6" name="Line 2657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7" name="Line 2658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8" name="Line 2659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59" name="Line 2660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0" name="Line 2661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1" name="Line 2662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2" name="Line 2663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3" name="Rectangle 2664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64" name="Rectangle 2665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65" name="Line 2666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6" name="Line 2667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7" name="Line 2668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8" name="Line 2669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69" name="Line 2670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0" name="Line 2671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1" name="Line 2672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2" name="Line 2673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3" name="Line 2674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4" name="Rectangle 2675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75" name="Rectangle 2676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76" name="Line 2677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7" name="Line 2678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8" name="Line 2679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79" name="Line 2680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0" name="Line 2681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1" name="Line 2682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2" name="Line 2683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3" name="Line 2684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4" name="Line 2685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5" name="Rectangle 2686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86" name="Rectangle 2687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87" name="Line 2689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88" name="Rectangle 2690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89" name="Rectangle 2691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90" name="Line 2692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1" name="Line 2693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2" name="Line 2694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3" name="Line 2695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4" name="Line 2696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5" name="Line 2697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6" name="Line 2698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7" name="Line 2699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8" name="Line 2700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99" name="Rectangle 2701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00" name="Rectangle 2702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01" name="Line 2703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2" name="Line 2704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3" name="Line 2705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4" name="Line 2706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5" name="Line 2707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6" name="Line 2708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7" name="Line 2709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8" name="Line 2710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09" name="Line 2711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0" name="Rectangle 2712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11" name="Rectangle 2713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12" name="Line 2714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3" name="Line 2715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4" name="Line 2716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5" name="Line 2717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6" name="Line 2718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7" name="Line 2719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8" name="Line 2720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19" name="Line 2721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0" name="Line 2722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1" name="Rectangle 2723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22" name="Rectangle 2724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23" name="Line 2725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4" name="Line 2726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5" name="Line 2727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6" name="Line 2728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7" name="Line 2729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8" name="Line 2730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29" name="Line 2731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30" name="Line 2732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31" name="Line 2733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32" name="Rectangle 2734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33" name="Rectangle 2735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34" name="Rectangle 2737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835" name="Picture 2738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6" name="Picture 2739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7" name="Rectangle 2740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38" name="Rectangle 2741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39" name="Rectangle 2742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40" name="Freeform 2743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1" name="Freeform 2744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2" name="Rectangle 2745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3" name="Rectangle 2746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44" name="Rectangle 2747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45" name="Freeform 2748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6" name="Freeform 2749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7" name="Rectangle 2750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48" name="Rectangle 2751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49" name="Rectangle 2752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50" name="Freeform 2753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1" name="Freeform 2754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2" name="Rectangle 2755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3" name="Rectangle 2756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54" name="Rectangle 2757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55" name="Freeform 2758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6" name="Line 2759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57" name="Rectangle 2760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58" name="Rectangle 2761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59" name="Line 2762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0" name="Line 2763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1" name="Line 2764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2" name="Line 2765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3" name="Line 2766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4" name="Line 2767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5" name="Line 2768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6" name="Line 2769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7" name="Line 2770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68" name="Rectangle 2771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69" name="Rectangle 2772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70" name="Line 2773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1" name="Line 2774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2" name="Line 2775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3" name="Line 2776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4" name="Line 2777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5" name="Line 2778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6" name="Line 2779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7" name="Line 2780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8" name="Line 2781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79" name="Rectangle 2782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80" name="Rectangle 2783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81" name="Line 2784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2" name="Line 2785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3" name="Line 2786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4" name="Line 2787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5" name="Line 2788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6" name="Line 2789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7" name="Line 2790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8" name="Line 2791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89" name="Line 2792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0" name="Rectangle 2793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1" name="Rectangle 2794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2" name="Line 2795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3" name="Line 2796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4" name="Line 2797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5" name="Line 2798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6" name="Line 2799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7" name="Line 2800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8" name="Line 2801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899" name="Line 2802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0" name="Line 2803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1" name="Rectangle 2804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02" name="Rectangle 2805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03" name="Line 2807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4" name="Rectangle 2808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05" name="Rectangle 2809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06" name="Line 2810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7" name="Line 2811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8" name="Line 2812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09" name="Line 2813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0" name="Line 2814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1" name="Line 2815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2" name="Line 2816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3" name="Line 2817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4" name="Line 2818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5" name="Rectangle 2819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16" name="Rectangle 2820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17" name="Line 2821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8" name="Line 2822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19" name="Line 2823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0" name="Line 2824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1" name="Line 2825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2" name="Line 2826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3" name="Line 2827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924" name="Line 2828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16" name="Group 3030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3531" name="Line 2830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2" name="Rectangle 2831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3" name="Rectangle 2832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34" name="Line 2833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5" name="Line 2834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6" name="Line 2835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7" name="Line 2836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8" name="Line 2837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9" name="Line 2838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0" name="Line 2839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1" name="Line 2840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2" name="Line 2841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3" name="Rectangle 2842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4" name="Rectangle 2843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45" name="Line 2844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6" name="Line 2845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7" name="Line 2846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8" name="Line 2847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49" name="Line 2848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0" name="Line 2849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1" name="Line 2850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2" name="Line 2851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3" name="Line 2852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54" name="Rectangle 2853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55" name="Rectangle 2854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56" name="Rectangle 2856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557" name="Picture 2857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58" name="Picture 2858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59" name="Rectangle 2859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0" name="Rectangle 2860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1" name="Rectangle 2861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2" name="Freeform 2862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3" name="Freeform 2863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4" name="Rectangle 2864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5" name="Rectangle 2865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6" name="Rectangle 2866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67" name="Freeform 2867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8" name="Freeform 2868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69" name="Rectangle 2869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0" name="Rectangle 2870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1" name="Rectangle 2871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2" name="Freeform 2872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3" name="Freeform 2873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4" name="Rectangle 2874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5" name="Rectangle 2875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6" name="Rectangle 2876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77" name="Freeform 2877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8" name="Line 2878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79" name="Rectangle 2879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0" name="Rectangle 2880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81" name="Line 2881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2" name="Line 2882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3" name="Line 2883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4" name="Line 2884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5" name="Line 2885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6" name="Line 2886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7" name="Line 2887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8" name="Line 2888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89" name="Line 2889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0" name="Rectangle 2890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1" name="Rectangle 2891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92" name="Line 2892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3" name="Line 2893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4" name="Line 2894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5" name="Line 2895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6" name="Line 2896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7" name="Line 2897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8" name="Line 2898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99" name="Line 2899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0" name="Line 2900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1" name="Rectangle 2901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2" name="Rectangle 2902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03" name="Line 2903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4" name="Line 2904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5" name="Line 2905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6" name="Line 2906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7" name="Line 2907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8" name="Line 2908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09" name="Line 2909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0" name="Line 2910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1" name="Line 2911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2" name="Rectangle 2912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3" name="Rectangle 2913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14" name="Line 2914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5" name="Line 2915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6" name="Line 2916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7" name="Line 2917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8" name="Line 2918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19" name="Line 2919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0" name="Line 2920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1" name="Line 2921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2" name="Line 2922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3" name="Rectangle 2923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4" name="Rectangle 2924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5" name="Line 2926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6" name="Rectangle 2927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7" name="Rectangle 2928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28" name="Line 2929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29" name="Line 2930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0" name="Line 2931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1" name="Line 2932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2" name="Line 2933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3" name="Line 2934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4" name="Line 2935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5" name="Line 2936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6" name="Line 2937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37" name="Rectangle 2938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8" name="Rectangle 2939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39" name="Line 2940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0" name="Line 2941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1" name="Line 2942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2" name="Line 2943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3" name="Line 2944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4" name="Line 2945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5" name="Line 2946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6" name="Line 2947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7" name="Line 2948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48" name="Rectangle 2949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49" name="Rectangle 2950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50" name="Line 2951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1" name="Line 2952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2" name="Line 2953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3" name="Line 2954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4" name="Line 2955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5" name="Line 2956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6" name="Line 2957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7" name="Line 2958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8" name="Line 2959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59" name="Rectangle 2960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0" name="Rectangle 2961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1" name="Line 2962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2" name="Line 2963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3" name="Line 2964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4" name="Line 2965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5" name="Line 2966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6" name="Line 2967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7" name="Line 2968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8" name="Line 2969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69" name="Line 2970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70" name="Rectangle 2971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" name="Rectangle 2972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" name="Rectangle 2974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673" name="Picture 2975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74" name="Picture 2976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75" name="Rectangle 2977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76" name="Rectangle 2978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7" name="Rectangle 2979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8" name="Freeform 2980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79" name="Freeform 2981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0" name="Rectangle 2982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1" name="Rectangle 2983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2" name="Rectangle 2984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3" name="Freeform 2985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4" name="Freeform 2986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5" name="Rectangle 2987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6" name="Rectangle 2988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7" name="Rectangle 2989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88" name="Freeform 2990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89" name="Freeform 2991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0" name="Rectangle 2992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1" name="Rectangle 2993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2" name="Rectangle 2994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3" name="Freeform 2995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4" name="Line 2996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5" name="Rectangle 2997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6" name="Rectangle 2998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97" name="Line 2999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8" name="Line 3000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699" name="Line 3001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0" name="Line 3002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1" name="Line 3003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2" name="Line 3004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3" name="Line 3005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4" name="Line 3006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5" name="Line 3007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6" name="Rectangle 3008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07" name="Rectangle 3009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08" name="Line 3010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09" name="Line 3011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0" name="Line 3012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1" name="Line 3013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2" name="Line 3014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3" name="Line 3015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4" name="Line 3016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5" name="Line 3017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6" name="Line 3018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17" name="Rectangle 3019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18" name="Rectangle 3020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19" name="Line 3021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0" name="Line 3022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1" name="Line 3023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2" name="Line 3024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3" name="Line 3025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4" name="Line 3026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5" name="Line 3027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6" name="Line 3028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727" name="Line 3029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17" name="Group 3231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3335" name="Rectangle 3031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6" name="Rectangle 3032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37" name="Line 3033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8" name="Line 3034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9" name="Line 3035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0" name="Line 3036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1" name="Line 3037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2" name="Line 3038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3" name="Line 3039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4" name="Line 3040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5" name="Line 3041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6" name="Rectangle 3042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7" name="Rectangle 3043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48" name="Line 3045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49" name="Rectangle 3046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0" name="Rectangle 3047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51" name="Line 3048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2" name="Line 3049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3" name="Line 3050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4" name="Line 3051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5" name="Line 3052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6" name="Line 3053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7" name="Line 3054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8" name="Line 3055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59" name="Line 3056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0" name="Rectangle 3057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1" name="Rectangle 3058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62" name="Line 3059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3" name="Line 3060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4" name="Line 3061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5" name="Line 3062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6" name="Line 3063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7" name="Line 3064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8" name="Line 3065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69" name="Line 3066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0" name="Line 3067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1" name="Rectangle 3068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2" name="Rectangle 3069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73" name="Line 3070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4" name="Line 3071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5" name="Line 3072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6" name="Line 3073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7" name="Line 3074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8" name="Line 3075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79" name="Line 3076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0" name="Line 3077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1" name="Line 3078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2" name="Rectangle 3079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3" name="Rectangle 3080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84" name="Line 3081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5" name="Line 3082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6" name="Line 3083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7" name="Line 3084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8" name="Line 3085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89" name="Line 3086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90" name="Line 3087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91" name="Line 3088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92" name="Line 3089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93" name="Rectangle 3090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94" name="Rectangle 3091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95" name="Rectangle 3093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396" name="Picture 3094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97" name="Picture 3095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98" name="Rectangle 3096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99" name="Rectangle 3097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0" name="Rectangle 3098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1" name="Freeform 3099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2" name="Freeform 3100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3" name="Rectangle 3101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4" name="Rectangle 3102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5" name="Rectangle 3103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06" name="Freeform 3104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7" name="Freeform 3105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8" name="Rectangle 3106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09" name="Rectangle 3107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0" name="Rectangle 3108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1" name="Freeform 3109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12" name="Freeform 3110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13" name="Rectangle 3111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14" name="Rectangle 3112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5" name="Rectangle 3113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6" name="Freeform 3114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17" name="Line 3115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18" name="Rectangle 3116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19" name="Rectangle 3117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20" name="Line 3118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1" name="Line 3119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2" name="Line 3120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3" name="Line 3121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4" name="Line 3122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5" name="Line 3123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6" name="Line 3124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7" name="Line 3125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8" name="Line 3126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29" name="Rectangle 3127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0" name="Rectangle 3128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31" name="Line 3129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2" name="Line 3130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3" name="Line 3131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4" name="Line 3132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5" name="Line 3133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6" name="Line 3134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7" name="Line 3135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8" name="Line 3136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39" name="Line 3137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0" name="Rectangle 3138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1" name="Rectangle 3139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42" name="Line 3140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3" name="Line 3141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4" name="Line 3142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5" name="Line 3143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6" name="Line 3144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7" name="Line 3145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8" name="Line 3146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49" name="Line 3147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0" name="Line 3148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1" name="Rectangle 3149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2" name="Rectangle 3150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3" name="Line 3151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4" name="Line 3152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5" name="Line 3153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6" name="Line 3154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7" name="Line 3155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8" name="Line 3156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59" name="Line 3157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0" name="Line 3158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1" name="Line 3159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2" name="Rectangle 3160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3" name="Rectangle 3161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4" name="Line 3163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5" name="Rectangle 3164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6" name="Rectangle 3165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67" name="Line 3166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8" name="Line 3167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69" name="Line 3168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0" name="Line 3169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1" name="Line 3170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2" name="Line 3171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3" name="Line 3172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4" name="Line 3173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5" name="Line 3174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6" name="Rectangle 3175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77" name="Rectangle 3176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78" name="Line 3177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79" name="Line 3178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0" name="Line 3179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1" name="Line 3180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2" name="Line 3181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3" name="Line 3182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4" name="Line 3183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5" name="Line 3184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6" name="Line 3185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87" name="Rectangle 3186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88" name="Rectangle 3187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89" name="Line 3188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0" name="Line 3189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1" name="Line 3190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2" name="Line 3191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3" name="Line 3192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4" name="Line 3193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5" name="Line 3194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6" name="Line 3195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7" name="Line 3196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498" name="Rectangle 3197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99" name="Rectangle 3198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00" name="Line 3199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1" name="Line 3200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2" name="Line 3201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3" name="Line 3202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4" name="Line 3203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5" name="Line 3204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6" name="Line 3205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7" name="Line 3206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8" name="Line 3207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09" name="Rectangle 3208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0" name="Rectangle 3209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1" name="Rectangle 3211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512" name="Picture 321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13" name="Picture 321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14" name="Rectangle 3214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15" name="Rectangle 3215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6" name="Rectangle 3216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17" name="Freeform 3217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18" name="Freeform 3218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19" name="Rectangle 3219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0" name="Rectangle 3220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1" name="Rectangle 3221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2" name="Freeform 3222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3" name="Freeform 3223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4" name="Rectangle 3224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5" name="Rectangle 3225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6" name="Rectangle 3226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27" name="Freeform 3227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8" name="Freeform 3228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29" name="Rectangle 3229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530" name="Rectangle 3230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2318" name="Group 3432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3138" name="Rectangle 3232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9" name="Freeform 3233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0" name="Line 3234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1" name="Rectangle 3235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2" name="Rectangle 3236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43" name="Line 3237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4" name="Line 3238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5" name="Line 3239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6" name="Line 3240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7" name="Line 3241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8" name="Line 3242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49" name="Line 3243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0" name="Line 3244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1" name="Line 3245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2" name="Rectangle 3246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3" name="Rectangle 3247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54" name="Line 3248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5" name="Line 3249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6" name="Line 3250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7" name="Line 3251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8" name="Line 3252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59" name="Line 3253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0" name="Line 3254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1" name="Line 3255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2" name="Line 3256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3" name="Rectangle 3257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4" name="Rectangle 3258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65" name="Line 3259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6" name="Line 3260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7" name="Line 3261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8" name="Line 3262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69" name="Line 3263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0" name="Line 3264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1" name="Line 3265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2" name="Line 3266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3" name="Line 3267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4" name="Rectangle 3268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5" name="Rectangle 3269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76" name="Line 3270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7" name="Line 3271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8" name="Line 3272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79" name="Line 3273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0" name="Line 3274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1" name="Line 3275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2" name="Line 3276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3" name="Line 3277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4" name="Line 3278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5" name="Rectangle 3279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6" name="Rectangle 3280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7" name="Line 3282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88" name="Rectangle 3283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89" name="Rectangle 3284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90" name="Line 3285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1" name="Line 3286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2" name="Line 3287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3" name="Line 3288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4" name="Line 3289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5" name="Line 3290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6" name="Line 3291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7" name="Line 3292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8" name="Line 3293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99" name="Rectangle 3294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0" name="Rectangle 3295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01" name="Line 3296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2" name="Line 3297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3" name="Line 3298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4" name="Line 3299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5" name="Line 3300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6" name="Line 3301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7" name="Line 3302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8" name="Line 3303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09" name="Line 3304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0" name="Rectangle 3305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1" name="Rectangle 3306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12" name="Line 3307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3" name="Line 3308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4" name="Line 3309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5" name="Line 3310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6" name="Line 3311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7" name="Line 3312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8" name="Line 3313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19" name="Line 3314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0" name="Line 3315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1" name="Rectangle 3316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2" name="Rectangle 3317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23" name="Line 3318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4" name="Line 3319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5" name="Line 3320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6" name="Line 3321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7" name="Line 3322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8" name="Line 3323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29" name="Line 3324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30" name="Line 3325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31" name="Line 3326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32" name="Rectangle 3327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" name="Rectangle 3328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" name="Rectangle 3330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235" name="Picture 3331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6" name="Picture 3332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237" name="Rectangle 3333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38" name="Rectangle 3334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9" name="Rectangle 3335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0" name="Freeform 3336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1" name="Freeform 3337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2" name="Rectangle 3338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3" name="Rectangle 3339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4" name="Rectangle 3340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5" name="Freeform 3341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6" name="Freeform 3342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7" name="Rectangle 3343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48" name="Rectangle 3344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49" name="Rectangle 3345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0" name="Freeform 3346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51" name="Freeform 3347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52" name="Rectangle 3348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53" name="Rectangle 3349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4" name="Rectangle 3350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5" name="Freeform 3351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56" name="Line 3352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57" name="Rectangle 3353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8" name="Rectangle 3354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59" name="Line 3355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0" name="Line 3356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1" name="Line 3357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2" name="Line 3358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3" name="Line 3359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4" name="Line 3360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5" name="Line 3361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6" name="Line 3362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7" name="Line 3363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68" name="Rectangle 3364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69" name="Rectangle 3365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70" name="Line 3366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1" name="Line 3367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2" name="Line 3368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3" name="Line 3369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4" name="Line 3370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5" name="Line 3371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6" name="Line 3372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7" name="Line 3373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8" name="Line 3374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79" name="Rectangle 3375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0" name="Rectangle 3376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81" name="Line 3377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2" name="Line 3378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3" name="Line 3379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4" name="Line 3380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5" name="Line 3381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6" name="Line 3382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7" name="Line 3383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8" name="Line 3384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89" name="Line 3385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0" name="Rectangle 3386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1" name="Rectangle 3387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92" name="Line 3388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3" name="Line 3389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4" name="Line 3390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5" name="Line 3391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6" name="Line 3392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7" name="Line 3393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8" name="Line 3394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299" name="Line 3395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0" name="Line 3396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1" name="Rectangle 3397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2" name="Rectangle 3398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3" name="Line 3400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4" name="Rectangle 3401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5" name="Rectangle 3402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06" name="Line 3403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7" name="Line 3404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8" name="Line 3405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09" name="Line 3406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0" name="Line 3407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1" name="Line 3408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2" name="Line 3409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3" name="Line 3410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4" name="Line 3411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5" name="Rectangle 3412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6" name="Rectangle 3413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17" name="Line 3414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8" name="Line 3415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19" name="Line 3416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0" name="Line 3417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1" name="Line 3418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2" name="Line 3419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3" name="Line 3420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4" name="Line 3421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5" name="Line 3422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6" name="Rectangle 3423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7" name="Rectangle 3424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28" name="Line 3425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29" name="Line 3426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0" name="Line 3427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1" name="Line 3428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2" name="Line 3429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3" name="Line 3430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334" name="Line 3431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19" name="Group 3633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2941" name="Line 3433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2" name="Line 3434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3" name="Rectangle 3435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4" name="Rectangle 3436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45" name="Line 3437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6" name="Line 3438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7" name="Line 3439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8" name="Line 3440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9" name="Line 3441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50" name="Line 3442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51" name="Line 3443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52" name="Line 3444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53" name="Line 3445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54" name="Rectangle 3446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5" name="Rectangle 3447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56" name="Rectangle 3449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957" name="Picture 3450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58" name="Picture 3451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9" name="Rectangle 3452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0" name="Rectangle 3453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1" name="Rectangle 3454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2" name="Freeform 3455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3" name="Freeform 3456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4" name="Rectangle 3457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5" name="Rectangle 3458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6" name="Rectangle 3459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67" name="Freeform 3460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8" name="Freeform 3461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69" name="Rectangle 3462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0" name="Rectangle 3463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1" name="Rectangle 3464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2" name="Freeform 3465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3" name="Freeform 3466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4" name="Rectangle 3467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5" name="Rectangle 3468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6" name="Rectangle 3469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77" name="Freeform 3470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8" name="Line 3471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79" name="Rectangle 3472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0" name="Rectangle 3473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81" name="Line 3474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2" name="Line 3475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3" name="Line 3476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4" name="Line 3477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5" name="Line 3478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6" name="Line 3479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7" name="Line 3480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8" name="Line 3481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89" name="Line 3482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0" name="Rectangle 3483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1" name="Rectangle 3484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92" name="Line 3485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3" name="Line 3486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4" name="Line 3487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5" name="Line 3488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6" name="Line 3489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7" name="Line 3490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8" name="Line 3491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99" name="Line 3492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0" name="Line 3493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1" name="Rectangle 3494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2" name="Rectangle 3495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03" name="Line 3496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4" name="Line 3497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5" name="Line 3498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6" name="Line 3499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7" name="Line 3500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8" name="Line 3501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09" name="Line 3502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0" name="Line 3503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1" name="Line 3504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2" name="Rectangle 3505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3" name="Rectangle 3506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14" name="Line 3507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5" name="Line 3508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6" name="Line 3509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7" name="Line 3510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8" name="Line 3511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19" name="Line 3512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0" name="Line 3513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1" name="Line 3514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2" name="Line 3515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3" name="Rectangle 3516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4" name="Rectangle 3517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5" name="Line 3519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6" name="Rectangle 3520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7" name="Rectangle 3521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28" name="Line 3522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29" name="Line 3523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0" name="Line 3524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1" name="Line 3525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2" name="Line 3526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3" name="Line 3527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4" name="Line 3528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5" name="Line 3529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6" name="Line 3530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37" name="Rectangle 3531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8" name="Rectangle 3532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39" name="Line 3533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0" name="Line 3534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1" name="Line 3535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2" name="Line 3536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3" name="Line 3537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4" name="Line 3538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5" name="Line 3539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6" name="Line 3540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7" name="Line 3541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48" name="Rectangle 3542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49" name="Rectangle 3543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50" name="Line 3544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1" name="Line 3545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2" name="Line 3546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3" name="Line 3547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4" name="Line 3548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5" name="Line 3549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6" name="Line 3550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7" name="Line 3551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8" name="Line 3552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59" name="Rectangle 3553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0" name="Rectangle 3554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61" name="Line 3555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2" name="Line 3556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3" name="Line 3557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4" name="Line 3558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5" name="Line 3559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6" name="Line 3560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7" name="Line 3561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8" name="Line 3562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69" name="Line 3563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70" name="Rectangle 3564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1" name="Rectangle 3565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2" name="Rectangle 3567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3073" name="Picture 3568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74" name="Picture 3569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75" name="Rectangle 3570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76" name="Rectangle 3571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7" name="Rectangle 3572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78" name="Freeform 3573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79" name="Freeform 3574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0" name="Rectangle 3575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1" name="Rectangle 3576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2" name="Rectangle 3577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3" name="Freeform 3578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4" name="Freeform 3579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5" name="Rectangle 3580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6" name="Rectangle 3581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7" name="Rectangle 3582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88" name="Freeform 3583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89" name="Freeform 3584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0" name="Rectangle 3585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1" name="Rectangle 3586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2" name="Rectangle 3587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3" name="Freeform 3588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4" name="Line 3589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5" name="Rectangle 3590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6" name="Rectangle 3591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97" name="Line 3592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8" name="Line 3593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099" name="Line 3594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0" name="Line 3595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1" name="Line 3596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2" name="Line 3597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3" name="Line 3598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4" name="Line 3599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5" name="Line 3600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6" name="Rectangle 3601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7" name="Rectangle 3602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08" name="Line 3603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09" name="Line 3604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0" name="Line 3605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1" name="Line 3606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2" name="Line 3607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3" name="Line 3608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4" name="Line 3609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5" name="Line 3610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6" name="Line 3611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17" name="Rectangle 3612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8" name="Rectangle 3613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19" name="Line 3614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0" name="Line 3615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1" name="Line 3616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2" name="Line 3617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3" name="Line 3618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4" name="Line 3619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5" name="Line 3620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6" name="Line 3621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7" name="Line 3622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28" name="Rectangle 3623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29" name="Rectangle 3624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30" name="Line 3625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1" name="Line 3626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2" name="Line 3627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3" name="Line 3628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4" name="Line 3629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5" name="Line 3630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6" name="Line 3631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3137" name="Line 3632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20" name="Group 3834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2745" name="Line 3634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6" name="Rectangle 3635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7" name="Rectangle 3636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48" name="Line 3638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9" name="Rectangle 3639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0" name="Rectangle 3640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51" name="Line 3641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2" name="Line 3642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3" name="Line 3643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4" name="Line 3644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5" name="Line 3645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6" name="Line 3646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7" name="Line 3647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8" name="Line 3648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59" name="Line 3649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0" name="Rectangle 3650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1" name="Rectangle 3651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62" name="Line 3652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3" name="Line 3653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4" name="Line 3654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5" name="Line 3655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6" name="Line 3656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7" name="Line 3657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8" name="Line 3658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69" name="Line 3659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0" name="Line 3660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1" name="Rectangle 3661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2" name="Rectangle 3662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73" name="Line 3663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4" name="Line 3664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5" name="Line 3665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6" name="Line 3666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7" name="Line 3667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8" name="Line 3668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79" name="Line 3669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0" name="Line 3670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1" name="Line 3671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2" name="Rectangle 3672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3" name="Rectangle 3673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84" name="Line 3674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5" name="Line 3675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6" name="Line 3676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7" name="Line 3677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8" name="Line 3678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89" name="Line 3679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90" name="Line 3680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91" name="Line 3681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92" name="Line 3682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93" name="Rectangle 3683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4" name="Rectangle 3684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95" name="Rectangle 3686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796" name="Picture 3687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97" name="Picture 3688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98" name="Rectangle 3689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99" name="Rectangle 3690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0" name="Rectangle 3691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1" name="Freeform 3692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2" name="Freeform 3693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3" name="Rectangle 3694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4" name="Rectangle 3695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5" name="Rectangle 3696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06" name="Freeform 3697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7" name="Freeform 3698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8" name="Rectangle 3699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09" name="Rectangle 3700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0" name="Rectangle 3701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1" name="Freeform 3702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12" name="Freeform 3703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13" name="Rectangle 3704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14" name="Rectangle 3705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5" name="Rectangle 3706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6" name="Freeform 3707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17" name="Line 3708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18" name="Rectangle 3709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19" name="Rectangle 3710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20" name="Line 3711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1" name="Line 3712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2" name="Line 3713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3" name="Line 3714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4" name="Line 3715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5" name="Line 3716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6" name="Line 3717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7" name="Line 3718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8" name="Line 3719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29" name="Rectangle 3720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0" name="Rectangle 3721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31" name="Line 3722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2" name="Line 3723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3" name="Line 3724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4" name="Line 3725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5" name="Line 3726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6" name="Line 3727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7" name="Line 3728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8" name="Line 3729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39" name="Line 3730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0" name="Rectangle 3731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1" name="Rectangle 3732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42" name="Line 3733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3" name="Line 3734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4" name="Line 3735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5" name="Line 3736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6" name="Line 3737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7" name="Line 3738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8" name="Line 3739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49" name="Line 3740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0" name="Line 3741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1" name="Rectangle 3742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2" name="Rectangle 3743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53" name="Line 3744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4" name="Line 3745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5" name="Line 3746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6" name="Line 3747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7" name="Line 3748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8" name="Line 3749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59" name="Line 3750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0" name="Line 3751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1" name="Line 3752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2" name="Rectangle 3753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3" name="Rectangle 3754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4" name="Line 3756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5" name="Rectangle 3757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6" name="Rectangle 3758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67" name="Line 3759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8" name="Line 3760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69" name="Line 3761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0" name="Line 3762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1" name="Line 3763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2" name="Line 3764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3" name="Line 3765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4" name="Line 3766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5" name="Line 3767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6" name="Rectangle 3768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7" name="Rectangle 3769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78" name="Line 3770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79" name="Line 3771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0" name="Line 3772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1" name="Line 3773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2" name="Line 3774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3" name="Line 3775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4" name="Line 3776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5" name="Line 3777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6" name="Line 3778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87" name="Rectangle 3779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8" name="Rectangle 3780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89" name="Line 3781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0" name="Line 3782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1" name="Line 3783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2" name="Line 3784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3" name="Line 3785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4" name="Line 3786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5" name="Line 3787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6" name="Line 3788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7" name="Line 3789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898" name="Rectangle 3790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899" name="Rectangle 3791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00" name="Line 3792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1" name="Line 3793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2" name="Line 3794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3" name="Line 3795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4" name="Line 3796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5" name="Line 3797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6" name="Line 3798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7" name="Line 3799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8" name="Line 3800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09" name="Rectangle 3801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0" name="Rectangle 3802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1" name="Rectangle 3804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912" name="Picture 3805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13" name="Picture 3806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4" name="Rectangle 3807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15" name="Rectangle 3808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6" name="Rectangle 3809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17" name="Freeform 3810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18" name="Freeform 3811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19" name="Rectangle 3812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0" name="Rectangle 3813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1" name="Rectangle 3814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2" name="Freeform 3815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3" name="Freeform 3816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4" name="Rectangle 3817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5" name="Rectangle 3818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6" name="Rectangle 3819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27" name="Freeform 3820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8" name="Freeform 3821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29" name="Rectangle 3822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0" name="Rectangle 3823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1" name="Rectangle 3824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2" name="Freeform 3825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3" name="Line 3826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4" name="Rectangle 3827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5" name="Rectangle 3828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36" name="Line 3829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7" name="Line 3830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8" name="Line 3831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39" name="Line 3832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940" name="Line 3833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21" name="Group 4035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2548" name="Line 3835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49" name="Line 3836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0" name="Line 3837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1" name="Line 3838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2" name="Rectangle 3839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3" name="Rectangle 3840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4" name="Line 3841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5" name="Line 3842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6" name="Line 3843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7" name="Line 3844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8" name="Line 3845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59" name="Line 3846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0" name="Line 3847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1" name="Line 3848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2" name="Line 3849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3" name="Rectangle 3850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4" name="Rectangle 3851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5" name="Line 3852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6" name="Line 3853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7" name="Line 3854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8" name="Line 3855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69" name="Line 3856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0" name="Line 3857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1" name="Line 3858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2" name="Line 3859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3" name="Line 3860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4" name="Rectangle 3861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5" name="Rectangle 3862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76" name="Line 3863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7" name="Line 3864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8" name="Line 3865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79" name="Line 3866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0" name="Line 3867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1" name="Line 3868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2" name="Line 3869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3" name="Line 3870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4" name="Line 3871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5" name="Rectangle 3872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6" name="Rectangle 3873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7" name="Line 3875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88" name="Rectangle 3876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89" name="Rectangle 3877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90" name="Line 3878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1" name="Line 3879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2" name="Line 3880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3" name="Line 3881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4" name="Line 3882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5" name="Line 3883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6" name="Line 3884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7" name="Line 3885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8" name="Line 3886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99" name="Rectangle 3887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0" name="Rectangle 3888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01" name="Line 3889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2" name="Line 3890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3" name="Line 3891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4" name="Line 3892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5" name="Line 3893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6" name="Line 3894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7" name="Line 3895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8" name="Line 3896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09" name="Line 3897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0" name="Rectangle 3898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1" name="Rectangle 3899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12" name="Line 3900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3" name="Line 3901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4" name="Line 3902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5" name="Line 3903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6" name="Line 3904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7" name="Line 3905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8" name="Line 3906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19" name="Line 3907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0" name="Line 3908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1" name="Rectangle 3909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2" name="Rectangle 3910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23" name="Line 3911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4" name="Line 3912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5" name="Line 3913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6" name="Line 3914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7" name="Line 3915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8" name="Line 3916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29" name="Line 3917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30" name="Line 3918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31" name="Line 3919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32" name="Rectangle 3920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3" name="Rectangle 3921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4" name="Rectangle 3923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635" name="Picture 3924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36" name="Picture 3925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37" name="Rectangle 3926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38" name="Rectangle 3927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39" name="Rectangle 3928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0" name="Freeform 3929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1" name="Freeform 3930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2" name="Rectangle 3931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3" name="Rectangle 3932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4" name="Rectangle 3933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5" name="Freeform 3934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6" name="Freeform 3935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7" name="Rectangle 3936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48" name="Rectangle 3937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49" name="Rectangle 3938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0" name="Freeform 3939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51" name="Freeform 3940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52" name="Rectangle 3941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53" name="Rectangle 3942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Rectangle 3943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Freeform 3944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56" name="Line 3945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57" name="Rectangle 3946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8" name="Rectangle 3947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9" name="Line 3948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0" name="Line 3949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1" name="Line 3950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2" name="Line 3951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3" name="Line 3952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4" name="Line 3953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5" name="Line 3954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6" name="Line 3955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7" name="Line 3956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68" name="Rectangle 3957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9" name="Rectangle 3958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70" name="Line 3959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1" name="Line 3960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2" name="Line 3961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3" name="Line 3962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4" name="Line 3963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5" name="Line 3964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6" name="Line 3965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7" name="Line 3966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8" name="Line 3967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79" name="Rectangle 3968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0" name="Rectangle 3969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81" name="Line 3970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2" name="Line 3971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3" name="Line 3972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4" name="Line 3973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5" name="Line 3974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6" name="Line 3975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7" name="Line 3976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8" name="Line 3977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89" name="Line 3978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0" name="Rectangle 3979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1" name="Rectangle 3980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92" name="Line 3981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3" name="Line 3982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4" name="Line 3983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5" name="Line 3984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6" name="Line 3985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7" name="Line 3986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8" name="Line 3987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699" name="Line 3988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0" name="Line 3989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1" name="Rectangle 3990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2" name="Rectangle 3991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3" name="Line 3993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4" name="Rectangle 3994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5" name="Rectangle 3995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06" name="Line 3996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7" name="Line 3997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8" name="Line 3998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09" name="Line 3999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0" name="Line 4000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1" name="Line 4001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2" name="Line 4002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3" name="Line 4003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4" name="Line 4004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5" name="Rectangle 4005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6" name="Rectangle 4006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17" name="Line 4007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8" name="Line 4008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19" name="Line 4009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0" name="Line 4010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1" name="Line 4011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2" name="Line 4012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3" name="Line 4013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4" name="Line 4014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5" name="Line 4015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6" name="Rectangle 4016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7" name="Rectangle 4017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28" name="Line 4018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29" name="Line 4019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0" name="Line 4020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1" name="Line 4021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2" name="Line 4022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3" name="Line 4023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4" name="Line 4024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5" name="Line 4025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6" name="Line 4026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37" name="Rectangle 4027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8" name="Rectangle 4028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739" name="Line 4029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0" name="Line 4030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1" name="Line 4031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2" name="Line 4032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3" name="Line 4033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744" name="Line 4034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2322" name="Group 4236"/>
            <p:cNvGrpSpPr>
              <a:grpSpLocks/>
            </p:cNvGrpSpPr>
            <p:nvPr/>
          </p:nvGrpSpPr>
          <p:grpSpPr bwMode="auto">
            <a:xfrm>
              <a:off x="1212" y="399"/>
              <a:ext cx="1698" cy="1633"/>
              <a:chOff x="1212" y="399"/>
              <a:chExt cx="1698" cy="1633"/>
            </a:xfrm>
          </p:grpSpPr>
          <p:sp>
            <p:nvSpPr>
              <p:cNvPr id="2364" name="Line 4036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65" name="Line 4037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66" name="Line 4038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67" name="Rectangle 4039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8" name="Rectangle 4040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69" name="Rectangle 4042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370" name="Picture 4043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71" name="Picture 4044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72" name="Rectangle 4045"/>
              <p:cNvSpPr>
                <a:spLocks noChangeArrowheads="1"/>
              </p:cNvSpPr>
              <p:nvPr/>
            </p:nvSpPr>
            <p:spPr bwMode="auto">
              <a:xfrm>
                <a:off x="1398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73" name="Rectangle 4046"/>
              <p:cNvSpPr>
                <a:spLocks noChangeArrowheads="1"/>
              </p:cNvSpPr>
              <p:nvPr/>
            </p:nvSpPr>
            <p:spPr bwMode="auto">
              <a:xfrm>
                <a:off x="1398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4" name="Rectangle 4047"/>
              <p:cNvSpPr>
                <a:spLocks noChangeArrowheads="1"/>
              </p:cNvSpPr>
              <p:nvPr/>
            </p:nvSpPr>
            <p:spPr bwMode="auto">
              <a:xfrm>
                <a:off x="1398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5" name="Freeform 4048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76" name="Freeform 4049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77" name="Rectangle 4050"/>
              <p:cNvSpPr>
                <a:spLocks noChangeArrowheads="1"/>
              </p:cNvSpPr>
              <p:nvPr/>
            </p:nvSpPr>
            <p:spPr bwMode="auto">
              <a:xfrm>
                <a:off x="2586" y="42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78" name="Rectangle 4051"/>
              <p:cNvSpPr>
                <a:spLocks noChangeArrowheads="1"/>
              </p:cNvSpPr>
              <p:nvPr/>
            </p:nvSpPr>
            <p:spPr bwMode="auto">
              <a:xfrm>
                <a:off x="2694" y="45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79" name="Rectangle 4052"/>
              <p:cNvSpPr>
                <a:spLocks noChangeArrowheads="1"/>
              </p:cNvSpPr>
              <p:nvPr/>
            </p:nvSpPr>
            <p:spPr bwMode="auto">
              <a:xfrm>
                <a:off x="2652" y="54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0" name="Freeform 4053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1" name="Freeform 4054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2" name="Rectangle 4055"/>
              <p:cNvSpPr>
                <a:spLocks noChangeArrowheads="1"/>
              </p:cNvSpPr>
              <p:nvPr/>
            </p:nvSpPr>
            <p:spPr bwMode="auto">
              <a:xfrm>
                <a:off x="2586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3" name="Rectangle 4056"/>
              <p:cNvSpPr>
                <a:spLocks noChangeArrowheads="1"/>
              </p:cNvSpPr>
              <p:nvPr/>
            </p:nvSpPr>
            <p:spPr bwMode="auto">
              <a:xfrm>
                <a:off x="2694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4" name="Rectangle 4057"/>
              <p:cNvSpPr>
                <a:spLocks noChangeArrowheads="1"/>
              </p:cNvSpPr>
              <p:nvPr/>
            </p:nvSpPr>
            <p:spPr bwMode="auto">
              <a:xfrm>
                <a:off x="2652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5" name="Freeform 4058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6" name="Freeform 4059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7" name="Rectangle 4060"/>
              <p:cNvSpPr>
                <a:spLocks noChangeArrowheads="1"/>
              </p:cNvSpPr>
              <p:nvPr/>
            </p:nvSpPr>
            <p:spPr bwMode="auto">
              <a:xfrm>
                <a:off x="1398" y="168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88" name="Rectangle 4061"/>
              <p:cNvSpPr>
                <a:spLocks noChangeArrowheads="1"/>
              </p:cNvSpPr>
              <p:nvPr/>
            </p:nvSpPr>
            <p:spPr bwMode="auto">
              <a:xfrm>
                <a:off x="1398" y="170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89" name="Rectangle 4062"/>
              <p:cNvSpPr>
                <a:spLocks noChangeArrowheads="1"/>
              </p:cNvSpPr>
              <p:nvPr/>
            </p:nvSpPr>
            <p:spPr bwMode="auto">
              <a:xfrm>
                <a:off x="1398" y="179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0" name="Freeform 4063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1" name="Line 4064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2" name="Rectangle 4065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3" name="Rectangle 4066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94" name="Line 4067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5" name="Line 4068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6" name="Line 4069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7" name="Line 4070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8" name="Line 4071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399" name="Line 4072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0" name="Line 4073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1" name="Line 4074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2" name="Line 4075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3" name="Rectangle 4076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4" name="Rectangle 4077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4078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6" name="Line 4079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7" name="Line 4080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8" name="Line 4081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09" name="Line 4082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0" name="Line 4083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1" name="Line 4084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2" name="Line 4085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3" name="Line 4086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4" name="Rectangle 4087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5" name="Rectangle 4088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16" name="Line 4089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7" name="Line 4090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8" name="Line 4091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19" name="Line 4092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0" name="Line 4093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1" name="Line 4094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2" name="Line 4095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3" name="Line 4096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4" name="Line 4097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5" name="Rectangle 4098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6" name="Rectangle 4099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7" name="Line 4100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8" name="Line 4101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29" name="Line 4102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0" name="Line 4103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1" name="Line 4104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2" name="Line 4105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3" name="Line 4106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4" name="Line 4107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5" name="Line 4108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6" name="Rectangle 4109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7" name="Rectangle 4110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8" name="Line 4112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39" name="Rectangle 4113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0" name="Rectangle 4114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1" name="Line 4115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2" name="Line 4116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3" name="Line 4117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4" name="Line 4118"/>
              <p:cNvSpPr>
                <a:spLocks noChangeShapeType="1"/>
              </p:cNvSpPr>
              <p:nvPr/>
            </p:nvSpPr>
            <p:spPr bwMode="auto">
              <a:xfrm flipH="1">
                <a:off x="1338" y="165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5" name="Line 4119"/>
              <p:cNvSpPr>
                <a:spLocks noChangeShapeType="1"/>
              </p:cNvSpPr>
              <p:nvPr/>
            </p:nvSpPr>
            <p:spPr bwMode="auto">
              <a:xfrm flipH="1">
                <a:off x="135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6" name="Line 4120"/>
              <p:cNvSpPr>
                <a:spLocks noChangeShapeType="1"/>
              </p:cNvSpPr>
              <p:nvPr/>
            </p:nvSpPr>
            <p:spPr bwMode="auto">
              <a:xfrm flipH="1">
                <a:off x="135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7" name="Line 4121"/>
              <p:cNvSpPr>
                <a:spLocks noChangeShapeType="1"/>
              </p:cNvSpPr>
              <p:nvPr/>
            </p:nvSpPr>
            <p:spPr bwMode="auto">
              <a:xfrm flipH="1">
                <a:off x="1350" y="15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8" name="Line 4122"/>
              <p:cNvSpPr>
                <a:spLocks noChangeShapeType="1"/>
              </p:cNvSpPr>
              <p:nvPr/>
            </p:nvSpPr>
            <p:spPr bwMode="auto">
              <a:xfrm flipH="1">
                <a:off x="135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49" name="Line 4123"/>
              <p:cNvSpPr>
                <a:spLocks noChangeShapeType="1"/>
              </p:cNvSpPr>
              <p:nvPr/>
            </p:nvSpPr>
            <p:spPr bwMode="auto">
              <a:xfrm flipH="1">
                <a:off x="1326" y="154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0" name="Rectangle 4124"/>
              <p:cNvSpPr>
                <a:spLocks noChangeArrowheads="1"/>
              </p:cNvSpPr>
              <p:nvPr/>
            </p:nvSpPr>
            <p:spPr bwMode="auto">
              <a:xfrm>
                <a:off x="1212" y="152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1" name="Rectangle 4125"/>
              <p:cNvSpPr>
                <a:spLocks noChangeArrowheads="1"/>
              </p:cNvSpPr>
              <p:nvPr/>
            </p:nvSpPr>
            <p:spPr bwMode="auto">
              <a:xfrm>
                <a:off x="1272" y="149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2" name="Line 4126"/>
              <p:cNvSpPr>
                <a:spLocks noChangeShapeType="1"/>
              </p:cNvSpPr>
              <p:nvPr/>
            </p:nvSpPr>
            <p:spPr bwMode="auto">
              <a:xfrm flipH="1">
                <a:off x="135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3" name="Line 4127"/>
              <p:cNvSpPr>
                <a:spLocks noChangeShapeType="1"/>
              </p:cNvSpPr>
              <p:nvPr/>
            </p:nvSpPr>
            <p:spPr bwMode="auto">
              <a:xfrm flipH="1">
                <a:off x="1350" y="13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4" name="Line 4128"/>
              <p:cNvSpPr>
                <a:spLocks noChangeShapeType="1"/>
              </p:cNvSpPr>
              <p:nvPr/>
            </p:nvSpPr>
            <p:spPr bwMode="auto">
              <a:xfrm flipH="1">
                <a:off x="1350" y="13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5" name="Line 4129"/>
              <p:cNvSpPr>
                <a:spLocks noChangeShapeType="1"/>
              </p:cNvSpPr>
              <p:nvPr/>
            </p:nvSpPr>
            <p:spPr bwMode="auto">
              <a:xfrm flipH="1">
                <a:off x="1338" y="12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6" name="Line 4130"/>
              <p:cNvSpPr>
                <a:spLocks noChangeShapeType="1"/>
              </p:cNvSpPr>
              <p:nvPr/>
            </p:nvSpPr>
            <p:spPr bwMode="auto">
              <a:xfrm flipH="1">
                <a:off x="1350" y="12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7" name="Line 4131"/>
              <p:cNvSpPr>
                <a:spLocks noChangeShapeType="1"/>
              </p:cNvSpPr>
              <p:nvPr/>
            </p:nvSpPr>
            <p:spPr bwMode="auto">
              <a:xfrm flipH="1">
                <a:off x="1350" y="122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8" name="Line 4132"/>
              <p:cNvSpPr>
                <a:spLocks noChangeShapeType="1"/>
              </p:cNvSpPr>
              <p:nvPr/>
            </p:nvSpPr>
            <p:spPr bwMode="auto">
              <a:xfrm flipH="1">
                <a:off x="1350" y="12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59" name="Line 4133"/>
              <p:cNvSpPr>
                <a:spLocks noChangeShapeType="1"/>
              </p:cNvSpPr>
              <p:nvPr/>
            </p:nvSpPr>
            <p:spPr bwMode="auto">
              <a:xfrm flipH="1">
                <a:off x="135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0" name="Line 4134"/>
              <p:cNvSpPr>
                <a:spLocks noChangeShapeType="1"/>
              </p:cNvSpPr>
              <p:nvPr/>
            </p:nvSpPr>
            <p:spPr bwMode="auto">
              <a:xfrm flipH="1">
                <a:off x="1326" y="116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1" name="Rectangle 4135"/>
              <p:cNvSpPr>
                <a:spLocks noChangeArrowheads="1"/>
              </p:cNvSpPr>
              <p:nvPr/>
            </p:nvSpPr>
            <p:spPr bwMode="auto">
              <a:xfrm>
                <a:off x="1212" y="11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2" name="Rectangle 4136"/>
              <p:cNvSpPr>
                <a:spLocks noChangeArrowheads="1"/>
              </p:cNvSpPr>
              <p:nvPr/>
            </p:nvSpPr>
            <p:spPr bwMode="auto">
              <a:xfrm>
                <a:off x="1272" y="11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63" name="Line 4137"/>
              <p:cNvSpPr>
                <a:spLocks noChangeShapeType="1"/>
              </p:cNvSpPr>
              <p:nvPr/>
            </p:nvSpPr>
            <p:spPr bwMode="auto">
              <a:xfrm flipH="1">
                <a:off x="135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4" name="Line 4138"/>
              <p:cNvSpPr>
                <a:spLocks noChangeShapeType="1"/>
              </p:cNvSpPr>
              <p:nvPr/>
            </p:nvSpPr>
            <p:spPr bwMode="auto">
              <a:xfrm flipH="1">
                <a:off x="1350" y="9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5" name="Line 4139"/>
              <p:cNvSpPr>
                <a:spLocks noChangeShapeType="1"/>
              </p:cNvSpPr>
              <p:nvPr/>
            </p:nvSpPr>
            <p:spPr bwMode="auto">
              <a:xfrm flipH="1">
                <a:off x="1350" y="9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6" name="Line 4140"/>
              <p:cNvSpPr>
                <a:spLocks noChangeShapeType="1"/>
              </p:cNvSpPr>
              <p:nvPr/>
            </p:nvSpPr>
            <p:spPr bwMode="auto">
              <a:xfrm flipH="1">
                <a:off x="1338" y="89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7" name="Line 4141"/>
              <p:cNvSpPr>
                <a:spLocks noChangeShapeType="1"/>
              </p:cNvSpPr>
              <p:nvPr/>
            </p:nvSpPr>
            <p:spPr bwMode="auto">
              <a:xfrm flipH="1">
                <a:off x="1350" y="8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8" name="Line 4142"/>
              <p:cNvSpPr>
                <a:spLocks noChangeShapeType="1"/>
              </p:cNvSpPr>
              <p:nvPr/>
            </p:nvSpPr>
            <p:spPr bwMode="auto">
              <a:xfrm flipH="1">
                <a:off x="135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69" name="Line 4143"/>
              <p:cNvSpPr>
                <a:spLocks noChangeShapeType="1"/>
              </p:cNvSpPr>
              <p:nvPr/>
            </p:nvSpPr>
            <p:spPr bwMode="auto">
              <a:xfrm flipH="1">
                <a:off x="1350" y="8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0" name="Line 4144"/>
              <p:cNvSpPr>
                <a:spLocks noChangeShapeType="1"/>
              </p:cNvSpPr>
              <p:nvPr/>
            </p:nvSpPr>
            <p:spPr bwMode="auto">
              <a:xfrm flipH="1">
                <a:off x="1350" y="8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1" name="Line 4145"/>
              <p:cNvSpPr>
                <a:spLocks noChangeShapeType="1"/>
              </p:cNvSpPr>
              <p:nvPr/>
            </p:nvSpPr>
            <p:spPr bwMode="auto">
              <a:xfrm flipH="1">
                <a:off x="1326" y="78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2" name="Rectangle 4146"/>
              <p:cNvSpPr>
                <a:spLocks noChangeArrowheads="1"/>
              </p:cNvSpPr>
              <p:nvPr/>
            </p:nvSpPr>
            <p:spPr bwMode="auto">
              <a:xfrm>
                <a:off x="1212" y="7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3" name="Rectangle 4147"/>
              <p:cNvSpPr>
                <a:spLocks noChangeArrowheads="1"/>
              </p:cNvSpPr>
              <p:nvPr/>
            </p:nvSpPr>
            <p:spPr bwMode="auto">
              <a:xfrm>
                <a:off x="1272" y="7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74" name="Line 4148"/>
              <p:cNvSpPr>
                <a:spLocks noChangeShapeType="1"/>
              </p:cNvSpPr>
              <p:nvPr/>
            </p:nvSpPr>
            <p:spPr bwMode="auto">
              <a:xfrm flipH="1">
                <a:off x="1350" y="6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5" name="Line 4149"/>
              <p:cNvSpPr>
                <a:spLocks noChangeShapeType="1"/>
              </p:cNvSpPr>
              <p:nvPr/>
            </p:nvSpPr>
            <p:spPr bwMode="auto">
              <a:xfrm flipH="1">
                <a:off x="1350" y="5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6" name="Line 4150"/>
              <p:cNvSpPr>
                <a:spLocks noChangeShapeType="1"/>
              </p:cNvSpPr>
              <p:nvPr/>
            </p:nvSpPr>
            <p:spPr bwMode="auto">
              <a:xfrm flipH="1">
                <a:off x="1350" y="5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7" name="Line 4151"/>
              <p:cNvSpPr>
                <a:spLocks noChangeShapeType="1"/>
              </p:cNvSpPr>
              <p:nvPr/>
            </p:nvSpPr>
            <p:spPr bwMode="auto">
              <a:xfrm flipH="1">
                <a:off x="1338" y="51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8" name="Line 4152"/>
              <p:cNvSpPr>
                <a:spLocks noChangeShapeType="1"/>
              </p:cNvSpPr>
              <p:nvPr/>
            </p:nvSpPr>
            <p:spPr bwMode="auto">
              <a:xfrm flipH="1">
                <a:off x="1350" y="4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79" name="Line 4153"/>
              <p:cNvSpPr>
                <a:spLocks noChangeShapeType="1"/>
              </p:cNvSpPr>
              <p:nvPr/>
            </p:nvSpPr>
            <p:spPr bwMode="auto">
              <a:xfrm flipH="1">
                <a:off x="1350" y="4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80" name="Line 4154"/>
              <p:cNvSpPr>
                <a:spLocks noChangeShapeType="1"/>
              </p:cNvSpPr>
              <p:nvPr/>
            </p:nvSpPr>
            <p:spPr bwMode="auto">
              <a:xfrm flipH="1">
                <a:off x="1350" y="4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81" name="Line 4155"/>
              <p:cNvSpPr>
                <a:spLocks noChangeShapeType="1"/>
              </p:cNvSpPr>
              <p:nvPr/>
            </p:nvSpPr>
            <p:spPr bwMode="auto">
              <a:xfrm flipH="1">
                <a:off x="1350" y="4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82" name="Line 4156"/>
              <p:cNvSpPr>
                <a:spLocks noChangeShapeType="1"/>
              </p:cNvSpPr>
              <p:nvPr/>
            </p:nvSpPr>
            <p:spPr bwMode="auto">
              <a:xfrm flipH="1">
                <a:off x="1326" y="40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83" name="Rectangle 4157"/>
              <p:cNvSpPr>
                <a:spLocks noChangeArrowheads="1"/>
              </p:cNvSpPr>
              <p:nvPr/>
            </p:nvSpPr>
            <p:spPr bwMode="auto">
              <a:xfrm>
                <a:off x="1212" y="43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4" name="Rectangle 4158"/>
              <p:cNvSpPr>
                <a:spLocks noChangeArrowheads="1"/>
              </p:cNvSpPr>
              <p:nvPr/>
            </p:nvSpPr>
            <p:spPr bwMode="auto">
              <a:xfrm>
                <a:off x="1272" y="39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85" name="Rectangle 4160"/>
              <p:cNvSpPr>
                <a:spLocks noChangeArrowheads="1"/>
              </p:cNvSpPr>
              <p:nvPr/>
            </p:nvSpPr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2486" name="Picture 4161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87" name="Picture 4162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8" y="39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8" name="Freeform 4166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89" name="Freeform 4167"/>
              <p:cNvSpPr>
                <a:spLocks/>
              </p:cNvSpPr>
              <p:nvPr/>
            </p:nvSpPr>
            <p:spPr bwMode="auto">
              <a:xfrm>
                <a:off x="2304" y="39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0" name="Freeform 4171"/>
              <p:cNvSpPr>
                <a:spLocks/>
              </p:cNvSpPr>
              <p:nvPr/>
            </p:nvSpPr>
            <p:spPr bwMode="auto">
              <a:xfrm>
                <a:off x="2304" y="120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1" name="Freeform 4172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2" name="Freeform 4176"/>
              <p:cNvSpPr>
                <a:spLocks/>
              </p:cNvSpPr>
              <p:nvPr/>
            </p:nvSpPr>
            <p:spPr bwMode="auto">
              <a:xfrm>
                <a:off x="1368" y="120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3" name="Freeform 4177"/>
              <p:cNvSpPr>
                <a:spLocks/>
              </p:cNvSpPr>
              <p:nvPr/>
            </p:nvSpPr>
            <p:spPr bwMode="auto">
              <a:xfrm>
                <a:off x="2304" y="120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4" name="Freeform 4181"/>
              <p:cNvSpPr>
                <a:spLocks/>
              </p:cNvSpPr>
              <p:nvPr/>
            </p:nvSpPr>
            <p:spPr bwMode="auto">
              <a:xfrm>
                <a:off x="1368" y="39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5" name="Line 4182"/>
              <p:cNvSpPr>
                <a:spLocks noChangeShapeType="1"/>
              </p:cNvSpPr>
              <p:nvPr/>
            </p:nvSpPr>
            <p:spPr bwMode="auto">
              <a:xfrm>
                <a:off x="137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6" name="Rectangle 4183"/>
              <p:cNvSpPr>
                <a:spLocks noChangeArrowheads="1"/>
              </p:cNvSpPr>
              <p:nvPr/>
            </p:nvSpPr>
            <p:spPr bwMode="auto">
              <a:xfrm>
                <a:off x="1398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7" name="Rectangle 4184"/>
              <p:cNvSpPr>
                <a:spLocks noChangeArrowheads="1"/>
              </p:cNvSpPr>
              <p:nvPr/>
            </p:nvSpPr>
            <p:spPr bwMode="auto">
              <a:xfrm>
                <a:off x="1458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98" name="Line 4185"/>
              <p:cNvSpPr>
                <a:spLocks noChangeShapeType="1"/>
              </p:cNvSpPr>
              <p:nvPr/>
            </p:nvSpPr>
            <p:spPr bwMode="auto">
              <a:xfrm>
                <a:off x="148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499" name="Line 4186"/>
              <p:cNvSpPr>
                <a:spLocks noChangeShapeType="1"/>
              </p:cNvSpPr>
              <p:nvPr/>
            </p:nvSpPr>
            <p:spPr bwMode="auto">
              <a:xfrm>
                <a:off x="15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0" name="Line 4187"/>
              <p:cNvSpPr>
                <a:spLocks noChangeShapeType="1"/>
              </p:cNvSpPr>
              <p:nvPr/>
            </p:nvSpPr>
            <p:spPr bwMode="auto">
              <a:xfrm>
                <a:off x="15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1" name="Line 4188"/>
              <p:cNvSpPr>
                <a:spLocks noChangeShapeType="1"/>
              </p:cNvSpPr>
              <p:nvPr/>
            </p:nvSpPr>
            <p:spPr bwMode="auto">
              <a:xfrm>
                <a:off x="1638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2" name="Line 4189"/>
              <p:cNvSpPr>
                <a:spLocks noChangeShapeType="1"/>
              </p:cNvSpPr>
              <p:nvPr/>
            </p:nvSpPr>
            <p:spPr bwMode="auto">
              <a:xfrm>
                <a:off x="166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3" name="Line 4190"/>
              <p:cNvSpPr>
                <a:spLocks noChangeShapeType="1"/>
              </p:cNvSpPr>
              <p:nvPr/>
            </p:nvSpPr>
            <p:spPr bwMode="auto">
              <a:xfrm>
                <a:off x="169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4" name="Line 4191"/>
              <p:cNvSpPr>
                <a:spLocks noChangeShapeType="1"/>
              </p:cNvSpPr>
              <p:nvPr/>
            </p:nvSpPr>
            <p:spPr bwMode="auto">
              <a:xfrm>
                <a:off x="17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5" name="Line 4192"/>
              <p:cNvSpPr>
                <a:spLocks noChangeShapeType="1"/>
              </p:cNvSpPr>
              <p:nvPr/>
            </p:nvSpPr>
            <p:spPr bwMode="auto">
              <a:xfrm>
                <a:off x="173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6" name="Line 4193"/>
              <p:cNvSpPr>
                <a:spLocks noChangeShapeType="1"/>
              </p:cNvSpPr>
              <p:nvPr/>
            </p:nvSpPr>
            <p:spPr bwMode="auto">
              <a:xfrm>
                <a:off x="1752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07" name="Rectangle 4194"/>
              <p:cNvSpPr>
                <a:spLocks noChangeArrowheads="1"/>
              </p:cNvSpPr>
              <p:nvPr/>
            </p:nvSpPr>
            <p:spPr bwMode="auto">
              <a:xfrm>
                <a:off x="1752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8" name="Rectangle 4195"/>
              <p:cNvSpPr>
                <a:spLocks noChangeArrowheads="1"/>
              </p:cNvSpPr>
              <p:nvPr/>
            </p:nvSpPr>
            <p:spPr bwMode="auto">
              <a:xfrm>
                <a:off x="1812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09" name="Line 4196"/>
              <p:cNvSpPr>
                <a:spLocks noChangeShapeType="1"/>
              </p:cNvSpPr>
              <p:nvPr/>
            </p:nvSpPr>
            <p:spPr bwMode="auto">
              <a:xfrm>
                <a:off x="186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0" name="Line 4197"/>
              <p:cNvSpPr>
                <a:spLocks noChangeShapeType="1"/>
              </p:cNvSpPr>
              <p:nvPr/>
            </p:nvSpPr>
            <p:spPr bwMode="auto">
              <a:xfrm>
                <a:off x="193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1" name="Line 4198"/>
              <p:cNvSpPr>
                <a:spLocks noChangeShapeType="1"/>
              </p:cNvSpPr>
              <p:nvPr/>
            </p:nvSpPr>
            <p:spPr bwMode="auto">
              <a:xfrm>
                <a:off x="19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2" name="Line 4199"/>
              <p:cNvSpPr>
                <a:spLocks noChangeShapeType="1"/>
              </p:cNvSpPr>
              <p:nvPr/>
            </p:nvSpPr>
            <p:spPr bwMode="auto">
              <a:xfrm>
                <a:off x="2016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3" name="Line 4200"/>
              <p:cNvSpPr>
                <a:spLocks noChangeShapeType="1"/>
              </p:cNvSpPr>
              <p:nvPr/>
            </p:nvSpPr>
            <p:spPr bwMode="auto">
              <a:xfrm>
                <a:off x="204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4" name="Line 4201"/>
              <p:cNvSpPr>
                <a:spLocks noChangeShapeType="1"/>
              </p:cNvSpPr>
              <p:nvPr/>
            </p:nvSpPr>
            <p:spPr bwMode="auto">
              <a:xfrm>
                <a:off x="207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5" name="Line 4202"/>
              <p:cNvSpPr>
                <a:spLocks noChangeShapeType="1"/>
              </p:cNvSpPr>
              <p:nvPr/>
            </p:nvSpPr>
            <p:spPr bwMode="auto">
              <a:xfrm>
                <a:off x="209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6" name="Line 4203"/>
              <p:cNvSpPr>
                <a:spLocks noChangeShapeType="1"/>
              </p:cNvSpPr>
              <p:nvPr/>
            </p:nvSpPr>
            <p:spPr bwMode="auto">
              <a:xfrm>
                <a:off x="211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7" name="Line 4204"/>
              <p:cNvSpPr>
                <a:spLocks noChangeShapeType="1"/>
              </p:cNvSpPr>
              <p:nvPr/>
            </p:nvSpPr>
            <p:spPr bwMode="auto">
              <a:xfrm>
                <a:off x="2136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18" name="Rectangle 4205"/>
              <p:cNvSpPr>
                <a:spLocks noChangeArrowheads="1"/>
              </p:cNvSpPr>
              <p:nvPr/>
            </p:nvSpPr>
            <p:spPr bwMode="auto">
              <a:xfrm>
                <a:off x="2136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19" name="Rectangle 4206"/>
              <p:cNvSpPr>
                <a:spLocks noChangeArrowheads="1"/>
              </p:cNvSpPr>
              <p:nvPr/>
            </p:nvSpPr>
            <p:spPr bwMode="auto">
              <a:xfrm>
                <a:off x="2196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20" name="Line 4207"/>
              <p:cNvSpPr>
                <a:spLocks noChangeShapeType="1"/>
              </p:cNvSpPr>
              <p:nvPr/>
            </p:nvSpPr>
            <p:spPr bwMode="auto">
              <a:xfrm>
                <a:off x="225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1" name="Line 4208"/>
              <p:cNvSpPr>
                <a:spLocks noChangeShapeType="1"/>
              </p:cNvSpPr>
              <p:nvPr/>
            </p:nvSpPr>
            <p:spPr bwMode="auto">
              <a:xfrm>
                <a:off x="231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2" name="Line 4209"/>
              <p:cNvSpPr>
                <a:spLocks noChangeShapeType="1"/>
              </p:cNvSpPr>
              <p:nvPr/>
            </p:nvSpPr>
            <p:spPr bwMode="auto">
              <a:xfrm>
                <a:off x="236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3" name="Line 4210"/>
              <p:cNvSpPr>
                <a:spLocks noChangeShapeType="1"/>
              </p:cNvSpPr>
              <p:nvPr/>
            </p:nvSpPr>
            <p:spPr bwMode="auto">
              <a:xfrm>
                <a:off x="2400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4" name="Line 4211"/>
              <p:cNvSpPr>
                <a:spLocks noChangeShapeType="1"/>
              </p:cNvSpPr>
              <p:nvPr/>
            </p:nvSpPr>
            <p:spPr bwMode="auto">
              <a:xfrm>
                <a:off x="243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5" name="Line 4212"/>
              <p:cNvSpPr>
                <a:spLocks noChangeShapeType="1"/>
              </p:cNvSpPr>
              <p:nvPr/>
            </p:nvSpPr>
            <p:spPr bwMode="auto">
              <a:xfrm>
                <a:off x="245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6" name="Line 4213"/>
              <p:cNvSpPr>
                <a:spLocks noChangeShapeType="1"/>
              </p:cNvSpPr>
              <p:nvPr/>
            </p:nvSpPr>
            <p:spPr bwMode="auto">
              <a:xfrm>
                <a:off x="247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7" name="Line 4214"/>
              <p:cNvSpPr>
                <a:spLocks noChangeShapeType="1"/>
              </p:cNvSpPr>
              <p:nvPr/>
            </p:nvSpPr>
            <p:spPr bwMode="auto">
              <a:xfrm>
                <a:off x="2496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8" name="Line 4215"/>
              <p:cNvSpPr>
                <a:spLocks noChangeShapeType="1"/>
              </p:cNvSpPr>
              <p:nvPr/>
            </p:nvSpPr>
            <p:spPr bwMode="auto">
              <a:xfrm>
                <a:off x="2514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29" name="Rectangle 4216"/>
              <p:cNvSpPr>
                <a:spLocks noChangeArrowheads="1"/>
              </p:cNvSpPr>
              <p:nvPr/>
            </p:nvSpPr>
            <p:spPr bwMode="auto">
              <a:xfrm>
                <a:off x="25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0" name="Rectangle 4217"/>
              <p:cNvSpPr>
                <a:spLocks noChangeArrowheads="1"/>
              </p:cNvSpPr>
              <p:nvPr/>
            </p:nvSpPr>
            <p:spPr bwMode="auto">
              <a:xfrm>
                <a:off x="25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1" name="Line 4218"/>
              <p:cNvSpPr>
                <a:spLocks noChangeShapeType="1"/>
              </p:cNvSpPr>
              <p:nvPr/>
            </p:nvSpPr>
            <p:spPr bwMode="auto">
              <a:xfrm>
                <a:off x="262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2" name="Line 4219"/>
              <p:cNvSpPr>
                <a:spLocks noChangeShapeType="1"/>
              </p:cNvSpPr>
              <p:nvPr/>
            </p:nvSpPr>
            <p:spPr bwMode="auto">
              <a:xfrm>
                <a:off x="270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3" name="Line 4220"/>
              <p:cNvSpPr>
                <a:spLocks noChangeShapeType="1"/>
              </p:cNvSpPr>
              <p:nvPr/>
            </p:nvSpPr>
            <p:spPr bwMode="auto">
              <a:xfrm>
                <a:off x="274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4" name="Line 4221"/>
              <p:cNvSpPr>
                <a:spLocks noChangeShapeType="1"/>
              </p:cNvSpPr>
              <p:nvPr/>
            </p:nvSpPr>
            <p:spPr bwMode="auto">
              <a:xfrm>
                <a:off x="2784" y="193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5" name="Line 4222"/>
              <p:cNvSpPr>
                <a:spLocks noChangeShapeType="1"/>
              </p:cNvSpPr>
              <p:nvPr/>
            </p:nvSpPr>
            <p:spPr bwMode="auto">
              <a:xfrm>
                <a:off x="2814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6" name="Line 4223"/>
              <p:cNvSpPr>
                <a:spLocks noChangeShapeType="1"/>
              </p:cNvSpPr>
              <p:nvPr/>
            </p:nvSpPr>
            <p:spPr bwMode="auto">
              <a:xfrm>
                <a:off x="2838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7" name="Line 4224"/>
              <p:cNvSpPr>
                <a:spLocks noChangeShapeType="1"/>
              </p:cNvSpPr>
              <p:nvPr/>
            </p:nvSpPr>
            <p:spPr bwMode="auto">
              <a:xfrm>
                <a:off x="2862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8" name="Line 4225"/>
              <p:cNvSpPr>
                <a:spLocks noChangeShapeType="1"/>
              </p:cNvSpPr>
              <p:nvPr/>
            </p:nvSpPr>
            <p:spPr bwMode="auto">
              <a:xfrm>
                <a:off x="2880" y="193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39" name="Line 4226"/>
              <p:cNvSpPr>
                <a:spLocks noChangeShapeType="1"/>
              </p:cNvSpPr>
              <p:nvPr/>
            </p:nvSpPr>
            <p:spPr bwMode="auto">
              <a:xfrm>
                <a:off x="2898" y="193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40" name="Rectangle 4227"/>
              <p:cNvSpPr>
                <a:spLocks noChangeArrowheads="1"/>
              </p:cNvSpPr>
              <p:nvPr/>
            </p:nvSpPr>
            <p:spPr bwMode="auto">
              <a:xfrm>
                <a:off x="2814" y="201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1" name="Rectangle 4228"/>
              <p:cNvSpPr>
                <a:spLocks noChangeArrowheads="1"/>
              </p:cNvSpPr>
              <p:nvPr/>
            </p:nvSpPr>
            <p:spPr bwMode="auto">
              <a:xfrm>
                <a:off x="2874" y="197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2" name="Line 4230"/>
              <p:cNvSpPr>
                <a:spLocks noChangeShapeType="1"/>
              </p:cNvSpPr>
              <p:nvPr/>
            </p:nvSpPr>
            <p:spPr bwMode="auto">
              <a:xfrm flipH="1">
                <a:off x="1326" y="19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43" name="Rectangle 4231"/>
              <p:cNvSpPr>
                <a:spLocks noChangeArrowheads="1"/>
              </p:cNvSpPr>
              <p:nvPr/>
            </p:nvSpPr>
            <p:spPr bwMode="auto">
              <a:xfrm>
                <a:off x="1212" y="187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4" name="Rectangle 4232"/>
              <p:cNvSpPr>
                <a:spLocks noChangeArrowheads="1"/>
              </p:cNvSpPr>
              <p:nvPr/>
            </p:nvSpPr>
            <p:spPr bwMode="auto">
              <a:xfrm>
                <a:off x="1272" y="183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5" name="Line 4233"/>
              <p:cNvSpPr>
                <a:spLocks noChangeShapeType="1"/>
              </p:cNvSpPr>
              <p:nvPr/>
            </p:nvSpPr>
            <p:spPr bwMode="auto">
              <a:xfrm flipH="1">
                <a:off x="1350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46" name="Line 4234"/>
              <p:cNvSpPr>
                <a:spLocks noChangeShapeType="1"/>
              </p:cNvSpPr>
              <p:nvPr/>
            </p:nvSpPr>
            <p:spPr bwMode="auto">
              <a:xfrm flipH="1">
                <a:off x="1350" y="17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2547" name="Line 4235"/>
              <p:cNvSpPr>
                <a:spLocks noChangeShapeType="1"/>
              </p:cNvSpPr>
              <p:nvPr/>
            </p:nvSpPr>
            <p:spPr bwMode="auto">
              <a:xfrm flipH="1">
                <a:off x="1350" y="17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sp>
          <p:nvSpPr>
            <p:cNvPr id="2323" name="Line 4237"/>
            <p:cNvSpPr>
              <a:spLocks noChangeShapeType="1"/>
            </p:cNvSpPr>
            <p:nvPr/>
          </p:nvSpPr>
          <p:spPr bwMode="auto">
            <a:xfrm flipH="1">
              <a:off x="1338" y="165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4" name="Line 4238"/>
            <p:cNvSpPr>
              <a:spLocks noChangeShapeType="1"/>
            </p:cNvSpPr>
            <p:nvPr/>
          </p:nvSpPr>
          <p:spPr bwMode="auto">
            <a:xfrm flipH="1">
              <a:off x="1350" y="16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5" name="Line 4239"/>
            <p:cNvSpPr>
              <a:spLocks noChangeShapeType="1"/>
            </p:cNvSpPr>
            <p:nvPr/>
          </p:nvSpPr>
          <p:spPr bwMode="auto">
            <a:xfrm flipH="1">
              <a:off x="1350" y="16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6" name="Line 4240"/>
            <p:cNvSpPr>
              <a:spLocks noChangeShapeType="1"/>
            </p:cNvSpPr>
            <p:nvPr/>
          </p:nvSpPr>
          <p:spPr bwMode="auto">
            <a:xfrm flipH="1">
              <a:off x="1350" y="15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7" name="Line 4241"/>
            <p:cNvSpPr>
              <a:spLocks noChangeShapeType="1"/>
            </p:cNvSpPr>
            <p:nvPr/>
          </p:nvSpPr>
          <p:spPr bwMode="auto">
            <a:xfrm flipH="1">
              <a:off x="1350" y="156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8" name="Line 4242"/>
            <p:cNvSpPr>
              <a:spLocks noChangeShapeType="1"/>
            </p:cNvSpPr>
            <p:nvPr/>
          </p:nvSpPr>
          <p:spPr bwMode="auto">
            <a:xfrm flipH="1">
              <a:off x="1326" y="154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29" name="Rectangle 4243"/>
            <p:cNvSpPr>
              <a:spLocks noChangeArrowheads="1"/>
            </p:cNvSpPr>
            <p:nvPr/>
          </p:nvSpPr>
          <p:spPr bwMode="auto">
            <a:xfrm>
              <a:off x="1212" y="152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0" name="Rectangle 4244"/>
            <p:cNvSpPr>
              <a:spLocks noChangeArrowheads="1"/>
            </p:cNvSpPr>
            <p:nvPr/>
          </p:nvSpPr>
          <p:spPr bwMode="auto">
            <a:xfrm>
              <a:off x="1272" y="149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1" name="Line 4245"/>
            <p:cNvSpPr>
              <a:spLocks noChangeShapeType="1"/>
            </p:cNvSpPr>
            <p:nvPr/>
          </p:nvSpPr>
          <p:spPr bwMode="auto">
            <a:xfrm flipH="1">
              <a:off x="1350" y="14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2" name="Line 4246"/>
            <p:cNvSpPr>
              <a:spLocks noChangeShapeType="1"/>
            </p:cNvSpPr>
            <p:nvPr/>
          </p:nvSpPr>
          <p:spPr bwMode="auto">
            <a:xfrm flipH="1">
              <a:off x="1350" y="13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3" name="Line 4247"/>
            <p:cNvSpPr>
              <a:spLocks noChangeShapeType="1"/>
            </p:cNvSpPr>
            <p:nvPr/>
          </p:nvSpPr>
          <p:spPr bwMode="auto">
            <a:xfrm flipH="1">
              <a:off x="1350" y="13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4" name="Line 4248"/>
            <p:cNvSpPr>
              <a:spLocks noChangeShapeType="1"/>
            </p:cNvSpPr>
            <p:nvPr/>
          </p:nvSpPr>
          <p:spPr bwMode="auto">
            <a:xfrm flipH="1">
              <a:off x="1338" y="128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5" name="Line 4249"/>
            <p:cNvSpPr>
              <a:spLocks noChangeShapeType="1"/>
            </p:cNvSpPr>
            <p:nvPr/>
          </p:nvSpPr>
          <p:spPr bwMode="auto">
            <a:xfrm flipH="1">
              <a:off x="1350" y="12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6" name="Line 4250"/>
            <p:cNvSpPr>
              <a:spLocks noChangeShapeType="1"/>
            </p:cNvSpPr>
            <p:nvPr/>
          </p:nvSpPr>
          <p:spPr bwMode="auto">
            <a:xfrm flipH="1">
              <a:off x="1350" y="122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7" name="Line 4251"/>
            <p:cNvSpPr>
              <a:spLocks noChangeShapeType="1"/>
            </p:cNvSpPr>
            <p:nvPr/>
          </p:nvSpPr>
          <p:spPr bwMode="auto">
            <a:xfrm flipH="1">
              <a:off x="1350" y="12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8" name="Line 4252"/>
            <p:cNvSpPr>
              <a:spLocks noChangeShapeType="1"/>
            </p:cNvSpPr>
            <p:nvPr/>
          </p:nvSpPr>
          <p:spPr bwMode="auto">
            <a:xfrm flipH="1">
              <a:off x="1350" y="11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39" name="Line 4253"/>
            <p:cNvSpPr>
              <a:spLocks noChangeShapeType="1"/>
            </p:cNvSpPr>
            <p:nvPr/>
          </p:nvSpPr>
          <p:spPr bwMode="auto">
            <a:xfrm flipH="1">
              <a:off x="1326" y="116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0" name="Rectangle 4254"/>
            <p:cNvSpPr>
              <a:spLocks noChangeArrowheads="1"/>
            </p:cNvSpPr>
            <p:nvPr/>
          </p:nvSpPr>
          <p:spPr bwMode="auto">
            <a:xfrm>
              <a:off x="1212" y="11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1" name="Rectangle 4255"/>
            <p:cNvSpPr>
              <a:spLocks noChangeArrowheads="1"/>
            </p:cNvSpPr>
            <p:nvPr/>
          </p:nvSpPr>
          <p:spPr bwMode="auto">
            <a:xfrm>
              <a:off x="1272" y="11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42" name="Line 4256"/>
            <p:cNvSpPr>
              <a:spLocks noChangeShapeType="1"/>
            </p:cNvSpPr>
            <p:nvPr/>
          </p:nvSpPr>
          <p:spPr bwMode="auto">
            <a:xfrm flipH="1">
              <a:off x="1350" y="10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3" name="Line 4257"/>
            <p:cNvSpPr>
              <a:spLocks noChangeShapeType="1"/>
            </p:cNvSpPr>
            <p:nvPr/>
          </p:nvSpPr>
          <p:spPr bwMode="auto">
            <a:xfrm flipH="1">
              <a:off x="1350" y="9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4" name="Line 4258"/>
            <p:cNvSpPr>
              <a:spLocks noChangeShapeType="1"/>
            </p:cNvSpPr>
            <p:nvPr/>
          </p:nvSpPr>
          <p:spPr bwMode="auto">
            <a:xfrm flipH="1">
              <a:off x="1350" y="9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5" name="Line 4259"/>
            <p:cNvSpPr>
              <a:spLocks noChangeShapeType="1"/>
            </p:cNvSpPr>
            <p:nvPr/>
          </p:nvSpPr>
          <p:spPr bwMode="auto">
            <a:xfrm flipH="1">
              <a:off x="1338" y="89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6" name="Line 4260"/>
            <p:cNvSpPr>
              <a:spLocks noChangeShapeType="1"/>
            </p:cNvSpPr>
            <p:nvPr/>
          </p:nvSpPr>
          <p:spPr bwMode="auto">
            <a:xfrm flipH="1">
              <a:off x="1350" y="8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7" name="Line 4261"/>
            <p:cNvSpPr>
              <a:spLocks noChangeShapeType="1"/>
            </p:cNvSpPr>
            <p:nvPr/>
          </p:nvSpPr>
          <p:spPr bwMode="auto">
            <a:xfrm flipH="1">
              <a:off x="1350" y="8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8" name="Line 4262"/>
            <p:cNvSpPr>
              <a:spLocks noChangeShapeType="1"/>
            </p:cNvSpPr>
            <p:nvPr/>
          </p:nvSpPr>
          <p:spPr bwMode="auto">
            <a:xfrm flipH="1">
              <a:off x="1350" y="8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49" name="Line 4263"/>
            <p:cNvSpPr>
              <a:spLocks noChangeShapeType="1"/>
            </p:cNvSpPr>
            <p:nvPr/>
          </p:nvSpPr>
          <p:spPr bwMode="auto">
            <a:xfrm flipH="1">
              <a:off x="1350" y="8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0" name="Line 4264"/>
            <p:cNvSpPr>
              <a:spLocks noChangeShapeType="1"/>
            </p:cNvSpPr>
            <p:nvPr/>
          </p:nvSpPr>
          <p:spPr bwMode="auto">
            <a:xfrm flipH="1">
              <a:off x="1326" y="78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1" name="Rectangle 4265"/>
            <p:cNvSpPr>
              <a:spLocks noChangeArrowheads="1"/>
            </p:cNvSpPr>
            <p:nvPr/>
          </p:nvSpPr>
          <p:spPr bwMode="auto">
            <a:xfrm>
              <a:off x="1212" y="7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2" name="Rectangle 4266"/>
            <p:cNvSpPr>
              <a:spLocks noChangeArrowheads="1"/>
            </p:cNvSpPr>
            <p:nvPr/>
          </p:nvSpPr>
          <p:spPr bwMode="auto">
            <a:xfrm>
              <a:off x="1272" y="7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53" name="Line 4267"/>
            <p:cNvSpPr>
              <a:spLocks noChangeShapeType="1"/>
            </p:cNvSpPr>
            <p:nvPr/>
          </p:nvSpPr>
          <p:spPr bwMode="auto">
            <a:xfrm flipH="1">
              <a:off x="1350" y="6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4" name="Line 4268"/>
            <p:cNvSpPr>
              <a:spLocks noChangeShapeType="1"/>
            </p:cNvSpPr>
            <p:nvPr/>
          </p:nvSpPr>
          <p:spPr bwMode="auto">
            <a:xfrm flipH="1">
              <a:off x="1350" y="59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5" name="Line 4269"/>
            <p:cNvSpPr>
              <a:spLocks noChangeShapeType="1"/>
            </p:cNvSpPr>
            <p:nvPr/>
          </p:nvSpPr>
          <p:spPr bwMode="auto">
            <a:xfrm flipH="1">
              <a:off x="1350" y="5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6" name="Line 4270"/>
            <p:cNvSpPr>
              <a:spLocks noChangeShapeType="1"/>
            </p:cNvSpPr>
            <p:nvPr/>
          </p:nvSpPr>
          <p:spPr bwMode="auto">
            <a:xfrm flipH="1">
              <a:off x="1338" y="51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7" name="Line 4271"/>
            <p:cNvSpPr>
              <a:spLocks noChangeShapeType="1"/>
            </p:cNvSpPr>
            <p:nvPr/>
          </p:nvSpPr>
          <p:spPr bwMode="auto">
            <a:xfrm flipH="1">
              <a:off x="1350" y="4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8" name="Line 4272"/>
            <p:cNvSpPr>
              <a:spLocks noChangeShapeType="1"/>
            </p:cNvSpPr>
            <p:nvPr/>
          </p:nvSpPr>
          <p:spPr bwMode="auto">
            <a:xfrm flipH="1">
              <a:off x="1350" y="45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59" name="Line 4273"/>
            <p:cNvSpPr>
              <a:spLocks noChangeShapeType="1"/>
            </p:cNvSpPr>
            <p:nvPr/>
          </p:nvSpPr>
          <p:spPr bwMode="auto">
            <a:xfrm flipH="1">
              <a:off x="1350" y="4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60" name="Line 4274"/>
            <p:cNvSpPr>
              <a:spLocks noChangeShapeType="1"/>
            </p:cNvSpPr>
            <p:nvPr/>
          </p:nvSpPr>
          <p:spPr bwMode="auto">
            <a:xfrm flipH="1">
              <a:off x="1350" y="4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61" name="Line 4275"/>
            <p:cNvSpPr>
              <a:spLocks noChangeShapeType="1"/>
            </p:cNvSpPr>
            <p:nvPr/>
          </p:nvSpPr>
          <p:spPr bwMode="auto">
            <a:xfrm flipH="1">
              <a:off x="1326" y="40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2362" name="Rectangle 4276"/>
            <p:cNvSpPr>
              <a:spLocks noChangeArrowheads="1"/>
            </p:cNvSpPr>
            <p:nvPr/>
          </p:nvSpPr>
          <p:spPr bwMode="auto">
            <a:xfrm>
              <a:off x="1212" y="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63" name="Rectangle 4277"/>
            <p:cNvSpPr>
              <a:spLocks noChangeArrowheads="1"/>
            </p:cNvSpPr>
            <p:nvPr/>
          </p:nvSpPr>
          <p:spPr bwMode="auto">
            <a:xfrm>
              <a:off x="1272" y="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515" name="Group 4282"/>
          <p:cNvGrpSpPr>
            <a:grpSpLocks noChangeAspect="1"/>
          </p:cNvGrpSpPr>
          <p:nvPr/>
        </p:nvGrpSpPr>
        <p:grpSpPr bwMode="auto">
          <a:xfrm>
            <a:off x="3026250" y="1006693"/>
            <a:ext cx="1285875" cy="1268016"/>
            <a:chOff x="1710" y="633"/>
            <a:chExt cx="2160" cy="2130"/>
          </a:xfrm>
        </p:grpSpPr>
        <p:sp>
          <p:nvSpPr>
            <p:cNvPr id="4516" name="AutoShape 4281"/>
            <p:cNvSpPr>
              <a:spLocks noChangeAspect="1" noChangeArrowheads="1" noTextEdit="1"/>
            </p:cNvSpPr>
            <p:nvPr/>
          </p:nvSpPr>
          <p:spPr bwMode="auto">
            <a:xfrm>
              <a:off x="1710" y="633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grpSp>
          <p:nvGrpSpPr>
            <p:cNvPr id="4517" name="Group 4483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6639" name="Rectangle 4283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640" name="Picture 428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41" name="Picture 4285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2" name="Rectangle 4286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43" name="Rectangle 4287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4" name="Rectangle 4288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5" name="Freeform 4289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46" name="Freeform 4290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47" name="Rectangle 4291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48" name="Rectangle 4292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9" name="Rectangle 4293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0" name="Freeform 4294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1" name="Freeform 4295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2" name="Rectangle 4296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3" name="Rectangle 4297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4" name="Rectangle 4298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5" name="Freeform 4299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6" name="Freeform 4300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7" name="Rectangle 4301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58" name="Rectangle 4302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9" name="Rectangle 4303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0" name="Freeform 4304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1" name="Line 4305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2" name="Rectangle 4306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3" name="Rectangle 4307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4" name="Line 4308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5" name="Line 4309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6" name="Line 4310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7" name="Line 4311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8" name="Line 4312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69" name="Line 4313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0" name="Line 4314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1" name="Line 4315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2" name="Line 4316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3" name="Rectangle 4317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4" name="Rectangle 4318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5" name="Line 4319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6" name="Line 4320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7" name="Line 4321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8" name="Line 4322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79" name="Line 4323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0" name="Line 4324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1" name="Line 4325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2" name="Line 4326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3" name="Line 4327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4" name="Rectangle 4328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5" name="Rectangle 4329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6" name="Line 4330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7" name="Line 4331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8" name="Line 4332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89" name="Line 4333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0" name="Line 4334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1" name="Line 4335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2" name="Line 4336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3" name="Line 4337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4" name="Line 4338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5" name="Rectangle 4339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6" name="Rectangle 4340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7" name="Line 4341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8" name="Line 4342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99" name="Line 4343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0" name="Line 4344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1" name="Line 4345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2" name="Line 4346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3" name="Line 4347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4" name="Line 4348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5" name="Line 4349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6" name="Rectangle 4350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7" name="Rectangle 4351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8" name="Line 4353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09" name="Rectangle 4354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0" name="Rectangle 4355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1" name="Line 4356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2" name="Line 4357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3" name="Line 4358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4" name="Line 4359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5" name="Line 4360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6" name="Line 4361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7" name="Line 4362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8" name="Line 4363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19" name="Line 4364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0" name="Rectangle 4365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1" name="Rectangle 4366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2" name="Line 4367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3" name="Line 4368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4" name="Line 4369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5" name="Line 4370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6" name="Line 4371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7" name="Line 4372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8" name="Line 4373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29" name="Line 4374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0" name="Line 4375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1" name="Rectangle 4376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2" name="Rectangle 4377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3" name="Line 4378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4" name="Line 4379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5" name="Line 4380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6" name="Line 4381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7" name="Line 4382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8" name="Line 4383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39" name="Line 4384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0" name="Line 4385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1" name="Line 4386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2" name="Rectangle 4387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3" name="Rectangle 4388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4" name="Line 4389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5" name="Line 4390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6" name="Line 4391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7" name="Line 4392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8" name="Line 4393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49" name="Line 4394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0" name="Line 4395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1" name="Line 4396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2" name="Line 4397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3" name="Rectangle 4398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4" name="Rectangle 4399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5" name="Rectangle 4401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756" name="Picture 440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57" name="Picture 440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58" name="Rectangle 4404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59" name="Rectangle 4405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0" name="Rectangle 4406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1" name="Freeform 4407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2" name="Freeform 4408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3" name="Rectangle 4409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4" name="Rectangle 4410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5" name="Rectangle 4411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6" name="Freeform 4412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7" name="Freeform 4413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8" name="Rectangle 4414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69" name="Rectangle 4415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0" name="Rectangle 4416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1" name="Freeform 4417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2" name="Freeform 4418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3" name="Rectangle 4419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4" name="Rectangle 4420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5" name="Rectangle 4421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6" name="Freeform 4422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7" name="Line 4423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78" name="Rectangle 4424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9" name="Rectangle 4425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0" name="Line 4426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1" name="Line 4427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2" name="Line 4428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3" name="Line 4429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4" name="Line 4430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5" name="Line 4431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6" name="Line 4432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7" name="Line 4433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8" name="Line 4434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89" name="Rectangle 4435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0" name="Rectangle 4436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1" name="Line 4437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2" name="Line 4438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3" name="Line 4439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4" name="Line 4440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5" name="Line 4441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6" name="Line 4442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7" name="Line 4443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8" name="Line 4444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799" name="Line 4445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0" name="Rectangle 4446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01" name="Rectangle 4447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02" name="Line 4448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3" name="Line 4449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4" name="Line 4450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5" name="Line 4451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6" name="Line 4452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7" name="Line 4453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8" name="Line 4454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09" name="Line 4455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0" name="Line 4456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1" name="Rectangle 4457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12" name="Rectangle 4458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13" name="Line 4459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4" name="Line 4460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5" name="Line 4461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6" name="Line 4462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7" name="Line 4463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8" name="Line 4464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19" name="Line 4465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0" name="Line 4466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1" name="Line 4467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2" name="Rectangle 4468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23" name="Rectangle 4469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24" name="Line 4471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5" name="Rectangle 4472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26" name="Rectangle 4473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27" name="Line 4474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8" name="Line 4475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29" name="Line 4476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0" name="Line 4477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1" name="Line 4478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2" name="Line 4479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3" name="Line 4480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4" name="Line 4481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835" name="Line 4482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18" name="Group 4684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6442" name="Rectangle 4484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3" name="Rectangle 4485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4" name="Line 4486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5" name="Line 4487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6" name="Line 4488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7" name="Line 4489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8" name="Line 4490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9" name="Line 4491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0" name="Line 4492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1" name="Line 4493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2" name="Line 4494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3" name="Rectangle 4495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4" name="Rectangle 4496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5" name="Line 4497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6" name="Line 4498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7" name="Line 4499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8" name="Line 4500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59" name="Line 4501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0" name="Line 4502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1" name="Line 4503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2" name="Line 4504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3" name="Line 4505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4" name="Rectangle 4506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5" name="Rectangle 4507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6" name="Line 4508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7" name="Line 4509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8" name="Line 4510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69" name="Line 4511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0" name="Line 4512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1" name="Line 4513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2" name="Line 4514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3" name="Line 4515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4" name="Line 4516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75" name="Rectangle 4517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6" name="Rectangle 4518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7" name="Rectangle 4520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478" name="Picture 4521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79" name="Picture 4522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80" name="Rectangle 4523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1" name="Rectangle 4524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2" name="Rectangle 4525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3" name="Freeform 4526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4" name="Freeform 4527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5" name="Rectangle 4528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6" name="Rectangle 4529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7" name="Rectangle 4530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8" name="Freeform 4531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89" name="Freeform 4532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0" name="Rectangle 4533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1" name="Rectangle 4534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2" name="Rectangle 4535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3" name="Freeform 4536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4" name="Freeform 4537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5" name="Rectangle 4538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6" name="Rectangle 4539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7" name="Rectangle 4540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8" name="Freeform 4541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99" name="Line 4542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0" name="Rectangle 4543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1" name="Rectangle 4544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2" name="Line 4545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3" name="Line 4546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4" name="Line 4547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5" name="Line 4548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6" name="Line 4549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7" name="Line 4550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8" name="Line 4551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09" name="Line 4552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0" name="Line 4553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1" name="Rectangle 4554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2" name="Rectangle 4555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3" name="Line 4556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4" name="Line 4557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5" name="Line 4558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6" name="Line 4559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7" name="Line 4560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8" name="Line 4561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19" name="Line 4562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0" name="Line 4563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1" name="Line 4564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2" name="Rectangle 4565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3" name="Rectangle 4566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4" name="Line 4567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5" name="Line 4568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6" name="Line 4569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7" name="Line 4570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8" name="Line 4571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29" name="Line 4572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0" name="Line 4573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1" name="Line 4574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2" name="Line 4575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3" name="Rectangle 4576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4" name="Rectangle 4577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5" name="Line 4578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6" name="Line 4579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7" name="Line 4580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8" name="Line 4581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39" name="Line 4582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0" name="Line 4583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1" name="Line 4584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2" name="Line 4585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3" name="Line 4586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4" name="Rectangle 4587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5" name="Rectangle 4588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6" name="Line 4590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47" name="Rectangle 4591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8" name="Rectangle 4592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9" name="Line 4593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0" name="Line 4594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1" name="Line 4595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2" name="Line 4596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3" name="Line 4597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4" name="Line 4598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5" name="Line 4599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6" name="Line 4600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7" name="Line 4601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58" name="Rectangle 4602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9" name="Rectangle 4603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0" name="Line 4604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1" name="Line 4605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2" name="Line 4606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3" name="Line 4607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4" name="Line 4608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5" name="Line 4609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6" name="Line 4610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7" name="Line 4611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8" name="Line 4612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69" name="Rectangle 4613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0" name="Rectangle 4614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1" name="Line 4615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2" name="Line 4616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3" name="Line 4617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4" name="Line 4618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5" name="Line 4619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6" name="Line 4620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7" name="Line 4621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8" name="Line 4622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79" name="Line 4623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0" name="Rectangle 4624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1" name="Rectangle 4625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2" name="Line 4626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3" name="Line 4627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4" name="Line 4628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5" name="Line 4629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6" name="Line 4630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7" name="Line 4631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8" name="Line 4632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89" name="Line 4633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90" name="Line 4634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91" name="Rectangle 4635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2" name="Rectangle 4636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3" name="Rectangle 4638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594" name="Picture 4639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95" name="Picture 4640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596" name="Rectangle 4641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597" name="Rectangle 4642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8" name="Rectangle 4643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9" name="Freeform 4644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0" name="Freeform 4645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1" name="Rectangle 4646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2" name="Rectangle 4647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3" name="Rectangle 4648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4" name="Freeform 4649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5" name="Freeform 4650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6" name="Rectangle 4651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07" name="Rectangle 4652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8" name="Rectangle 4653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9" name="Freeform 4654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0" name="Freeform 4655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1" name="Rectangle 4656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2" name="Rectangle 4657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3" name="Rectangle 4658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4" name="Freeform 4659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5" name="Line 4660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6" name="Rectangle 4661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7" name="Rectangle 4662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8" name="Line 4663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19" name="Line 4664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0" name="Line 4665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1" name="Line 4666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2" name="Line 4667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3" name="Line 4668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4" name="Line 4669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5" name="Line 4670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6" name="Line 4671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27" name="Rectangle 4672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8" name="Rectangle 4673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9" name="Line 4674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0" name="Line 4675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1" name="Line 4676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2" name="Line 4677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3" name="Line 4678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4" name="Line 4679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5" name="Line 4680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6" name="Line 4681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7" name="Line 4682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638" name="Rectangle 4683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19" name="Group 4885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6246" name="Rectangle 4685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7" name="Line 4686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8" name="Line 4687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9" name="Line 4688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0" name="Line 4689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1" name="Line 4690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2" name="Line 4691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3" name="Line 4692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4" name="Line 4693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5" name="Line 4694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6" name="Rectangle 4695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7" name="Rectangle 4696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8" name="Line 4697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59" name="Line 4698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0" name="Line 4699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1" name="Line 4700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2" name="Line 4701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3" name="Line 4702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4" name="Line 4703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5" name="Line 4704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6" name="Line 4705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67" name="Rectangle 4706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8" name="Rectangle 4707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9" name="Line 4709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0" name="Rectangle 4710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1" name="Rectangle 4711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2" name="Line 4712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3" name="Line 4713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4" name="Line 4714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5" name="Line 4715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6" name="Line 4716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7" name="Line 4717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8" name="Line 4718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79" name="Line 4719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0" name="Line 4720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1" name="Rectangle 4721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2" name="Rectangle 4722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3" name="Line 4723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4" name="Line 4724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5" name="Line 4725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6" name="Line 4726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7" name="Line 4727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8" name="Line 4728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89" name="Line 4729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0" name="Line 4730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1" name="Line 4731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2" name="Rectangle 4732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3" name="Rectangle 4733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4" name="Line 4734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5" name="Line 4735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6" name="Line 4736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7" name="Line 4737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8" name="Line 4738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99" name="Line 4739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0" name="Line 4740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1" name="Line 4741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2" name="Line 4742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3" name="Rectangle 4743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4" name="Rectangle 4744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5" name="Line 4745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6" name="Line 4746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7" name="Line 4747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8" name="Line 4748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09" name="Line 4749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0" name="Line 4750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1" name="Line 4751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2" name="Line 4752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3" name="Line 4753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14" name="Rectangle 4754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5" name="Rectangle 4755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6" name="Rectangle 4757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317" name="Picture 475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18" name="Picture 4759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19" name="Rectangle 4760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0" name="Rectangle 4761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1" name="Rectangle 4762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2" name="Freeform 4763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3" name="Freeform 4764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4" name="Rectangle 4765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5" name="Rectangle 4766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6" name="Rectangle 4767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7" name="Freeform 4768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8" name="Freeform 4769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29" name="Rectangle 4770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0" name="Rectangle 4771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1" name="Rectangle 4772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2" name="Freeform 4773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3" name="Freeform 4774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4" name="Rectangle 4775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5" name="Rectangle 4776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6" name="Rectangle 4777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7" name="Freeform 4778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8" name="Line 4779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39" name="Rectangle 4780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0" name="Rectangle 4781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1" name="Line 4782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2" name="Line 4783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3" name="Line 4784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4" name="Line 4785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5" name="Line 4786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6" name="Line 4787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7" name="Line 4788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8" name="Line 4789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49" name="Line 4790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0" name="Rectangle 4791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1" name="Rectangle 4792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2" name="Line 4793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3" name="Line 4794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4" name="Line 4795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5" name="Line 4796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6" name="Line 4797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7" name="Line 4798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8" name="Line 4799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59" name="Line 4800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0" name="Line 4801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1" name="Rectangle 4802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2" name="Rectangle 4803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3" name="Line 4804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4" name="Line 4805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5" name="Line 4806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6" name="Line 4807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7" name="Line 4808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8" name="Line 4809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69" name="Line 4810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0" name="Line 4811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1" name="Line 4812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2" name="Rectangle 4813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3" name="Rectangle 4814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4" name="Line 4815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5" name="Line 4816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6" name="Line 4817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7" name="Line 4818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8" name="Line 4819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79" name="Line 4820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0" name="Line 4821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1" name="Line 4822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2" name="Line 4823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3" name="Rectangle 4824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4" name="Rectangle 4825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5" name="Line 4827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6" name="Rectangle 4828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7" name="Rectangle 4829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8" name="Line 4830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89" name="Line 4831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0" name="Line 4832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1" name="Line 4833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2" name="Line 4834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3" name="Line 4835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4" name="Line 4836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5" name="Line 4837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6" name="Line 4838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397" name="Rectangle 4839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8" name="Rectangle 4840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9" name="Line 4841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0" name="Line 4842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1" name="Line 4843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2" name="Line 4844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3" name="Line 4845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4" name="Line 4846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5" name="Line 4847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6" name="Line 4848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7" name="Line 4849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08" name="Rectangle 4850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9" name="Rectangle 4851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0" name="Line 4852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1" name="Line 4853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2" name="Line 4854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3" name="Line 4855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4" name="Line 4856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5" name="Line 4857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6" name="Line 4858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7" name="Line 4859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8" name="Line 4860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19" name="Rectangle 4861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0" name="Rectangle 4862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1" name="Line 4863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2" name="Line 4864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3" name="Line 4865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4" name="Line 4866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5" name="Line 4867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6" name="Line 4868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7" name="Line 4869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8" name="Line 4870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29" name="Line 4871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30" name="Rectangle 4872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1" name="Rectangle 4873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2" name="Rectangle 4875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433" name="Picture 4876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34" name="Picture 4877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35" name="Rectangle 4878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36" name="Rectangle 4879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7" name="Rectangle 4880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8" name="Freeform 4881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39" name="Freeform 4882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0" name="Rectangle 4883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441" name="Rectangle 4884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20" name="Group 5086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6049" name="Rectangle 4886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0" name="Freeform 4887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1" name="Freeform 4888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2" name="Rectangle 4889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3" name="Rectangle 4890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4" name="Rectangle 4891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5" name="Freeform 4892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6" name="Freeform 4893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7" name="Rectangle 4894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58" name="Rectangle 4895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9" name="Rectangle 4896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0" name="Freeform 4897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1" name="Line 4898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2" name="Rectangle 4899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3" name="Rectangle 4900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4" name="Line 4901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5" name="Line 4902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6" name="Line 4903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7" name="Line 4904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8" name="Line 4905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69" name="Line 4906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0" name="Line 4907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1" name="Line 4908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2" name="Line 4909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3" name="Rectangle 4910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4" name="Rectangle 4911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5" name="Line 4912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6" name="Line 4913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7" name="Line 4914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8" name="Line 4915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79" name="Line 4916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0" name="Line 4917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1" name="Line 4918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2" name="Line 4919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3" name="Line 4920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4" name="Rectangle 4921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Rectangle 4922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Line 4923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7" name="Line 4924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8" name="Line 4925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89" name="Line 4926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0" name="Line 4927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1" name="Line 4928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2" name="Line 4929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3" name="Line 4930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4" name="Line 4931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5" name="Rectangle 4932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Rectangle 4933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Line 4934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8" name="Line 4935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99" name="Line 4936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0" name="Line 4937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1" name="Line 4938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2" name="Line 4939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3" name="Line 4940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4" name="Line 4941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5" name="Line 4942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6" name="Rectangle 4943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7" name="Rectangle 4944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8" name="Line 4946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09" name="Rectangle 4947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0" name="Rectangle 4948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1" name="Line 4949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2" name="Line 4950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3" name="Line 4951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4" name="Line 4952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5" name="Line 4953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6" name="Line 4954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7" name="Line 4955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8" name="Line 4956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19" name="Line 4957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0" name="Rectangle 4958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1" name="Rectangle 4959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2" name="Line 4960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3" name="Line 4961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4" name="Line 4962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5" name="Line 4963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6" name="Line 4964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7" name="Line 4965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8" name="Line 4966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29" name="Line 4967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0" name="Line 4968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1" name="Rectangle 4969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2" name="Rectangle 4970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3" name="Line 4971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4" name="Line 4972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5" name="Line 4973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6" name="Line 4974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7" name="Line 4975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8" name="Line 4976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39" name="Line 4977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0" name="Line 4978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1" name="Line 4979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2" name="Rectangle 4980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Rectangle 4981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Line 4982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5" name="Line 4983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6" name="Line 4984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7" name="Line 4985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8" name="Line 4986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49" name="Line 4987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0" name="Line 4988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1" name="Line 4989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2" name="Line 4990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3" name="Rectangle 4991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4" name="Rectangle 4992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5" name="Rectangle 4994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156" name="Picture 4995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157" name="Picture 4996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58" name="Rectangle 4997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59" name="Rectangle 4998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0" name="Rectangle 4999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1" name="Freeform 5000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2" name="Freeform 5001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3" name="Rectangle 5002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4" name="Rectangle 5003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5" name="Rectangle 5004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6" name="Freeform 5005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7" name="Freeform 5006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8" name="Rectangle 5007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69" name="Rectangle 5008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0" name="Rectangle 5009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1" name="Freeform 5010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2" name="Freeform 5011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3" name="Rectangle 5012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4" name="Rectangle 5013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5" name="Rectangle 5014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6" name="Freeform 5015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7" name="Line 5016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78" name="Rectangle 5017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9" name="Rectangle 5018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0" name="Line 5019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1" name="Line 5020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2" name="Line 5021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3" name="Line 5022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4" name="Line 5023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5" name="Line 5024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6" name="Line 5025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7" name="Line 5026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8" name="Line 5027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89" name="Rectangle 5028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0" name="Rectangle 5029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1" name="Line 5030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2" name="Line 5031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3" name="Line 5032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4" name="Line 5033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5" name="Line 5034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6" name="Line 5035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7" name="Line 5036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8" name="Line 5037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199" name="Line 5038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0" name="Rectangle 5039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1" name="Rectangle 5040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2" name="Line 5041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3" name="Line 5042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4" name="Line 5043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5" name="Line 5044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6" name="Line 5045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7" name="Line 5046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8" name="Line 5047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09" name="Line 5048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0" name="Line 5049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1" name="Rectangle 5050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2" name="Rectangle 5051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3" name="Line 5052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4" name="Line 5053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5" name="Line 5054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6" name="Line 5055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7" name="Line 5056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8" name="Line 5057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19" name="Line 5058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0" name="Line 5059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1" name="Line 5060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2" name="Rectangle 5061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3" name="Rectangle 5062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4" name="Line 5064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5" name="Rectangle 5065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6" name="Rectangle 5066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7" name="Line 5067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8" name="Line 5068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29" name="Line 5069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0" name="Line 5070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1" name="Line 5071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2" name="Line 5072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3" name="Line 5073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4" name="Line 5074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5" name="Line 5075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6" name="Rectangle 5076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7" name="Rectangle 5077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8" name="Line 5078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39" name="Line 5079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0" name="Line 5080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1" name="Line 5081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2" name="Line 5082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3" name="Line 5083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4" name="Line 5084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245" name="Line 5085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1" name="Group 5287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5852" name="Line 5087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3" name="Rectangle 5088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4" name="Rectangle 5089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5" name="Line 5090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6" name="Line 5091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7" name="Line 5092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8" name="Line 5093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9" name="Line 5094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0" name="Line 5095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1" name="Line 5096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2" name="Line 5097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3" name="Line 5098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4" name="Rectangle 5099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5" name="Rectangle 5100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6" name="Line 5101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7" name="Line 5102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8" name="Line 5103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69" name="Line 5104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0" name="Line 5105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1" name="Line 5106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2" name="Line 5107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3" name="Line 5108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4" name="Line 5109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75" name="Rectangle 5110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6" name="Rectangle 5111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7" name="Rectangle 5113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878" name="Picture 5114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79" name="Picture 5115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80" name="Rectangle 5116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81" name="Rectangle 5117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2" name="Rectangle 5118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3" name="Freeform 5119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84" name="Freeform 5120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85" name="Rectangle 5121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86" name="Rectangle 5122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7" name="Rectangle 5123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8" name="Freeform 5124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89" name="Freeform 5125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0" name="Rectangle 5126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1" name="Rectangle 5127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2" name="Rectangle 5128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3" name="Freeform 5129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4" name="Freeform 5130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5" name="Rectangle 5131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6" name="Rectangle 5132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7" name="Rectangle 5133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8" name="Freeform 5134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99" name="Line 5135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0" name="Rectangle 5136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1" name="Rectangle 5137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2" name="Line 5138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3" name="Line 5139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4" name="Line 5140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5" name="Line 5141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6" name="Line 5142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7" name="Line 5143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8" name="Line 5144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09" name="Line 5145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0" name="Line 5146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1" name="Rectangle 5147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2" name="Rectangle 5148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3" name="Line 5149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4" name="Line 5150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5" name="Line 5151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6" name="Line 5152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7" name="Line 5153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8" name="Line 5154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19" name="Line 5155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0" name="Line 5156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1" name="Line 5157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2" name="Rectangle 5158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3" name="Rectangle 5159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4" name="Line 5160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5" name="Line 5161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6" name="Line 5162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7" name="Line 5163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8" name="Line 5164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29" name="Line 5165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0" name="Line 5166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1" name="Line 5167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2" name="Line 5168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3" name="Rectangle 5169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4" name="Rectangle 5170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5" name="Line 5171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6" name="Line 5172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7" name="Line 5173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8" name="Line 5174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39" name="Line 5175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0" name="Line 5176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1" name="Line 5177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2" name="Line 5178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3" name="Line 5179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4" name="Rectangle 5180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5" name="Rectangle 5181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6" name="Line 5183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47" name="Rectangle 5184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8" name="Rectangle 5185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9" name="Line 5186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0" name="Line 5187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1" name="Line 5188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2" name="Line 5189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3" name="Line 5190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4" name="Line 5191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5" name="Line 5192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6" name="Line 5193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7" name="Line 5194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58" name="Rectangle 5195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9" name="Rectangle 5196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0" name="Line 5197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1" name="Line 5198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2" name="Line 5199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3" name="Line 5200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4" name="Line 5201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5" name="Line 5202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6" name="Line 5203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7" name="Line 5204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8" name="Line 5205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69" name="Rectangle 5206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0" name="Rectangle 5207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1" name="Line 5208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2" name="Line 5209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3" name="Line 5210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4" name="Line 5211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5" name="Line 5212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6" name="Line 5213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7" name="Line 5214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8" name="Line 5215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79" name="Line 5216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0" name="Rectangle 5217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1" name="Rectangle 5218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2" name="Line 5219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3" name="Line 5220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4" name="Line 5221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5" name="Line 5222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6" name="Line 5223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7" name="Line 5224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8" name="Line 5225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89" name="Line 5226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90" name="Line 5227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91" name="Rectangle 5228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2" name="Rectangle 5229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3" name="Rectangle 5231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994" name="Picture 5232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95" name="Picture 5233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96" name="Rectangle 5234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997" name="Rectangle 5235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8" name="Rectangle 5236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9" name="Freeform 5237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0" name="Freeform 5238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1" name="Rectangle 5239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2" name="Rectangle 5240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3" name="Rectangle 5241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4" name="Freeform 5242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5" name="Freeform 5243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6" name="Rectangle 5244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07" name="Rectangle 5245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8" name="Rectangle 5246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9" name="Freeform 5247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0" name="Freeform 5248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1" name="Rectangle 5249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2" name="Rectangle 5250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3" name="Rectangle 5251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4" name="Freeform 5252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5" name="Line 5253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6" name="Rectangle 5254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7" name="Rectangle 5255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8" name="Line 5256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19" name="Line 5257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0" name="Line 5258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1" name="Line 5259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2" name="Line 5260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3" name="Line 5261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4" name="Line 5262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5" name="Line 5263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6" name="Line 5264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27" name="Rectangle 5265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8" name="Rectangle 5266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9" name="Line 5267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0" name="Line 5268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1" name="Line 5269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2" name="Line 5270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3" name="Line 5271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4" name="Line 5272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5" name="Line 5273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6" name="Line 5274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7" name="Line 5275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38" name="Rectangle 5276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Rectangle 5277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Line 5278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1" name="Line 5279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2" name="Line 5280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3" name="Line 5281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4" name="Line 5282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5" name="Line 5283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6" name="Line 5284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7" name="Line 5285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048" name="Line 5286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2" name="Group 5488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5656" name="Rectangle 5288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7" name="Rectangle 5289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8" name="Line 5290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9" name="Line 5291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0" name="Line 5292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1" name="Line 5293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2" name="Line 5294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3" name="Line 5295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4" name="Line 5296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5" name="Line 5297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6" name="Line 5298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67" name="Rectangle 5299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8" name="Rectangle 5300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9" name="Line 5302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0" name="Rectangle 5303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1" name="Rectangle 5304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2" name="Line 5305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3" name="Line 5306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4" name="Line 5307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5" name="Line 5308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6" name="Line 5309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7" name="Line 5310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8" name="Line 5311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79" name="Line 5312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0" name="Line 5313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1" name="Rectangle 5314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2" name="Rectangle 5315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3" name="Line 5316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4" name="Line 5317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5" name="Line 5318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6" name="Line 5319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7" name="Line 5320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8" name="Line 5321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89" name="Line 5322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0" name="Line 5323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1" name="Line 5324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2" name="Rectangle 5325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3" name="Rectangle 5326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4" name="Line 5327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5" name="Line 5328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6" name="Line 5329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7" name="Line 5330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8" name="Line 5331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99" name="Line 5332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0" name="Line 5333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1" name="Line 5334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2" name="Line 5335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3" name="Rectangle 5336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4" name="Rectangle 5337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5" name="Line 5338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6" name="Line 5339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7" name="Line 5340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8" name="Line 5341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09" name="Line 5342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0" name="Line 5343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1" name="Line 5344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2" name="Line 5345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3" name="Line 5346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14" name="Rectangle 5347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5" name="Rectangle 5348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6" name="Rectangle 5350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717" name="Picture 5351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718" name="Picture 5352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19" name="Rectangle 5353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0" name="Rectangle 5354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1" name="Rectangle 5355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2" name="Freeform 5356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3" name="Freeform 5357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4" name="Rectangle 5358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5" name="Rectangle 5359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6" name="Rectangle 5360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7" name="Freeform 5361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8" name="Freeform 5362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29" name="Rectangle 5363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0" name="Rectangle 5364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1" name="Rectangle 5365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2" name="Freeform 5366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3" name="Freeform 5367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4" name="Rectangle 5368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5" name="Rectangle 5369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" name="Rectangle 5370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7" name="Freeform 5371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8" name="Line 5372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39" name="Rectangle 5373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" name="Rectangle 5374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1" name="Line 5375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2" name="Line 5376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3" name="Line 5377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4" name="Line 5378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5" name="Line 5379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6" name="Line 5380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7" name="Line 5381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8" name="Line 5382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49" name="Line 5383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0" name="Rectangle 5384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1" name="Rectangle 5385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2" name="Line 5386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3" name="Line 5387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4" name="Line 5388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5" name="Line 5389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6" name="Line 5390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7" name="Line 5391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8" name="Line 5392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59" name="Line 5393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0" name="Line 5394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1" name="Rectangle 5395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2" name="Rectangle 5396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3" name="Line 5397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4" name="Line 5398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5" name="Line 5399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6" name="Line 5400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7" name="Line 5401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8" name="Line 5402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69" name="Line 5403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0" name="Line 5404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1" name="Line 5405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2" name="Rectangle 5406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3" name="Rectangle 5407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4" name="Line 5408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5" name="Line 5409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6" name="Line 5410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7" name="Line 5411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8" name="Line 5412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79" name="Line 5413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0" name="Line 5414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1" name="Line 5415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2" name="Line 5416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3" name="Rectangle 5417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4" name="Rectangle 5418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5" name="Line 5420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6" name="Rectangle 5421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7" name="Rectangle 5422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8" name="Line 5423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89" name="Line 5424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0" name="Line 5425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1" name="Line 5426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2" name="Line 5427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3" name="Line 5428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4" name="Line 5429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5" name="Line 5430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6" name="Line 5431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797" name="Rectangle 5432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8" name="Rectangle 5433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9" name="Line 5434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0" name="Line 5435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1" name="Line 5436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2" name="Line 5437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3" name="Line 5438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4" name="Line 5439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5" name="Line 5440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6" name="Line 5441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7" name="Line 5442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08" name="Rectangle 5443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9" name="Rectangle 5444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0" name="Line 5445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1" name="Line 5446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2" name="Line 5447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3" name="Line 5448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4" name="Line 5449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5" name="Line 5450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6" name="Line 5451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7" name="Line 5452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8" name="Line 5453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19" name="Rectangle 5454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0" name="Rectangle 5455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1" name="Line 5456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2" name="Line 5457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3" name="Line 5458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4" name="Line 5459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5" name="Line 5460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6" name="Line 5461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7" name="Line 5462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8" name="Line 5463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29" name="Line 5464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30" name="Rectangle 5465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1" name="Rectangle 5466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" name="Rectangle 5468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833" name="Picture 5469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34" name="Picture 5470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35" name="Rectangle 5471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36" name="Rectangle 5472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" name="Rectangle 5473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8" name="Freeform 5474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39" name="Freeform 5475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0" name="Rectangle 5476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1" name="Rectangle 5477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2" name="Rectangle 5478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3" name="Freeform 5479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4" name="Freeform 5480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5" name="Rectangle 5481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6" name="Rectangle 5482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7" name="Rectangle 5483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8" name="Freeform 5484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49" name="Freeform 5485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0" name="Rectangle 5486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851" name="Rectangle 5487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23" name="Group 5689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5459" name="Rectangle 5489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" name="Freeform 5490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1" name="Line 5491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2" name="Rectangle 5492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" name="Rectangle 5493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" name="Line 5494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5" name="Line 5495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6" name="Line 5496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7" name="Line 5497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8" name="Line 5498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69" name="Line 5499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0" name="Line 5500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1" name="Line 5501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2" name="Line 5502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3" name="Rectangle 5503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" name="Rectangle 5504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" name="Line 5505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6" name="Line 5506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7" name="Line 5507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8" name="Line 5508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79" name="Line 5509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0" name="Line 5510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1" name="Line 5511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2" name="Line 5512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3" name="Line 5513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4" name="Rectangle 5514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" name="Rectangle 5515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" name="Line 5516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7" name="Line 5517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8" name="Line 5518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89" name="Line 5519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0" name="Line 5520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1" name="Line 5521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2" name="Line 5522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3" name="Line 5523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4" name="Line 5524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5" name="Rectangle 5525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" name="Rectangle 5526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" name="Line 5527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8" name="Line 5528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99" name="Line 5529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0" name="Line 5530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1" name="Line 5531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2" name="Line 5532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3" name="Line 5533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4" name="Line 5534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5" name="Line 5535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6" name="Rectangle 5536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" name="Rectangle 5537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" name="Line 5539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09" name="Rectangle 5540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" name="Rectangle 5541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" name="Line 5542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2" name="Line 5543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3" name="Line 5544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4" name="Line 5545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5" name="Line 5546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6" name="Line 5547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7" name="Line 5548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8" name="Line 5549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19" name="Line 5550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0" name="Rectangle 5551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" name="Rectangle 5552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" name="Line 5553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3" name="Line 5554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4" name="Line 5555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5" name="Line 5556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6" name="Line 5557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7" name="Line 5558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8" name="Line 5559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29" name="Line 5560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0" name="Line 5561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1" name="Rectangle 5562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" name="Rectangle 5563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" name="Line 5564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4" name="Line 5565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5" name="Line 5566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6" name="Line 5567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7" name="Line 5568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8" name="Line 5569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39" name="Line 5570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0" name="Line 5571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1" name="Line 5572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2" name="Rectangle 5573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" name="Rectangle 5574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" name="Line 5575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5" name="Line 5576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6" name="Line 5577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7" name="Line 5578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8" name="Line 5579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49" name="Line 5580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0" name="Line 5581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1" name="Line 5582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2" name="Line 5583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3" name="Rectangle 5584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" name="Rectangle 5585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" name="Rectangle 5587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556" name="Picture 5588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57" name="Picture 5589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58" name="Rectangle 5590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59" name="Rectangle 5591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" name="Rectangle 5592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" name="Freeform 5593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2" name="Freeform 5594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3" name="Rectangle 5595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4" name="Rectangle 5596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" name="Rectangle 5597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" name="Freeform 5598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7" name="Freeform 5599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8" name="Rectangle 5600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69" name="Rectangle 5601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" name="Rectangle 5602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" name="Freeform 5603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2" name="Freeform 5604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3" name="Rectangle 5605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4" name="Rectangle 5606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" name="Rectangle 5607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" name="Freeform 5608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7" name="Line 5609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78" name="Rectangle 5610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" name="Rectangle 5611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" name="Line 5612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1" name="Line 5613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2" name="Line 5614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3" name="Line 5615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4" name="Line 5616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5" name="Line 5617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6" name="Line 5618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7" name="Line 5619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8" name="Line 5620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89" name="Rectangle 5621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" name="Rectangle 5622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" name="Line 5623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2" name="Line 5624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3" name="Line 5625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4" name="Line 5626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5" name="Line 5627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6" name="Line 5628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7" name="Line 5629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8" name="Line 5630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599" name="Line 5631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0" name="Rectangle 5632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1" name="Rectangle 5633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2" name="Line 5634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3" name="Line 5635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4" name="Line 5636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5" name="Line 5637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6" name="Line 5638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7" name="Line 5639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8" name="Line 5640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09" name="Line 5641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0" name="Line 5642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1" name="Rectangle 5643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2" name="Rectangle 5644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3" name="Line 5645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4" name="Line 5646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5" name="Line 5647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6" name="Line 5648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7" name="Line 5649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8" name="Line 5650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19" name="Line 5651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0" name="Line 5652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1" name="Line 5653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2" name="Rectangle 5654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3" name="Rectangle 5655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4" name="Line 5657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5" name="Rectangle 5658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6" name="Rectangle 5659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7" name="Line 5660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8" name="Line 5661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29" name="Line 5662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0" name="Line 5663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1" name="Line 5664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2" name="Line 5665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3" name="Line 5666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4" name="Line 5667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5" name="Line 5668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6" name="Rectangle 5669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7" name="Rectangle 5670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8" name="Line 5671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39" name="Line 5672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0" name="Line 5673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1" name="Line 5674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2" name="Line 5675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3" name="Line 5676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4" name="Line 5677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5" name="Line 5678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6" name="Line 5679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47" name="Rectangle 5680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8" name="Rectangle 5681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9" name="Line 5682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0" name="Line 5683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1" name="Line 5684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2" name="Line 5685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3" name="Line 5686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4" name="Line 5687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655" name="Line 5688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4" name="Group 5890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5262" name="Line 5690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3" name="Line 5691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4" name="Rectangle 5692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Rectangle 5693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Line 5694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7" name="Line 5695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8" name="Line 5696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9" name="Line 5697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0" name="Line 5698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1" name="Line 5699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2" name="Line 5700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3" name="Line 5701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4" name="Line 5702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75" name="Rectangle 5703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Rectangle 5704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Rectangle 5706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278" name="Picture 5707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79" name="Picture 5708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80" name="Rectangle 5709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1" name="Rectangle 5710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Rectangle 5711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Freeform 5712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4" name="Freeform 5713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5" name="Rectangle 5714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6" name="Rectangle 5715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Rectangle 5716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Freeform 5717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89" name="Freeform 5718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0" name="Rectangle 5719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1" name="Rectangle 5720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Rectangle 5721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Freeform 5722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4" name="Freeform 5723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5" name="Rectangle 5724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6" name="Rectangle 5725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7" name="Rectangle 5726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Freeform 5727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99" name="Line 5728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0" name="Rectangle 5729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Rectangle 5730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2" name="Line 5731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3" name="Line 5732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4" name="Line 5733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5" name="Line 5734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6" name="Line 5735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7" name="Line 5736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8" name="Line 5737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09" name="Line 5738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0" name="Line 5739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1" name="Rectangle 5740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Rectangle 5741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Line 5742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4" name="Line 5743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5" name="Line 5744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6" name="Line 5745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7" name="Line 5746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8" name="Line 5747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19" name="Line 5748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0" name="Line 5749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1" name="Line 5750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2" name="Rectangle 5751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Rectangle 5752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Line 5753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5" name="Line 5754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6" name="Line 5755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7" name="Line 5756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8" name="Line 5757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29" name="Line 5758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0" name="Line 5759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1" name="Line 5760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2" name="Line 5761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3" name="Rectangle 5762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Rectangle 5763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Line 5764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6" name="Line 5765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7" name="Line 5766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8" name="Line 5767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39" name="Line 5768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0" name="Line 5769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1" name="Line 5770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2" name="Line 5771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3" name="Line 5772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4" name="Rectangle 5773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Rectangle 5774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Line 5776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47" name="Rectangle 5777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8" name="Rectangle 5778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Line 5779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0" name="Line 5780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1" name="Line 5781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2" name="Line 5782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3" name="Line 5783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4" name="Line 5784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5" name="Line 5785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6" name="Line 5786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7" name="Line 5787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58" name="Rectangle 5788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Rectangle 5789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Line 5790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1" name="Line 5791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2" name="Line 5792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3" name="Line 5793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4" name="Line 5794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5" name="Line 5795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6" name="Line 5796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7" name="Line 5797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8" name="Line 5798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69" name="Rectangle 5799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Rectangle 5800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Line 5801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2" name="Line 5802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3" name="Line 5803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4" name="Line 5804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5" name="Line 5805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6" name="Line 5806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7" name="Line 5807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8" name="Line 5808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79" name="Line 5809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0" name="Rectangle 5810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1" name="Rectangle 5811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2" name="Line 5812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3" name="Line 5813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4" name="Line 5814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5" name="Line 5815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6" name="Line 5816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7" name="Line 5817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8" name="Line 5818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89" name="Line 5819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90" name="Line 5820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91" name="Rectangle 5821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2" name="Rectangle 5822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3" name="Rectangle 5824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394" name="Picture 5825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95" name="Picture 5826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96" name="Rectangle 5827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397" name="Rectangle 5828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" name="Rectangle 5829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" name="Freeform 5830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0" name="Freeform 5831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1" name="Rectangle 5832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2" name="Rectangle 5833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" name="Rectangle 5834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" name="Freeform 5835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5" name="Freeform 5836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6" name="Rectangle 5837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07" name="Rectangle 5838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" name="Rectangle 5839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" name="Freeform 5840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0" name="Freeform 5841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1" name="Rectangle 5842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2" name="Rectangle 5843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" name="Rectangle 5844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" name="Freeform 5845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5" name="Line 5846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6" name="Rectangle 5847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" name="Rectangle 5848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" name="Line 5849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19" name="Line 5850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0" name="Line 5851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1" name="Line 5852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2" name="Line 5853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3" name="Line 5854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4" name="Line 5855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5" name="Line 5856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6" name="Line 5857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27" name="Rectangle 5858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" name="Rectangle 5859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" name="Line 5860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0" name="Line 5861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1" name="Line 5862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2" name="Line 5863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3" name="Line 5864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4" name="Line 5865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5" name="Line 5866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6" name="Line 5867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7" name="Line 5868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38" name="Rectangle 5869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" name="Rectangle 5870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" name="Line 5871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1" name="Line 5872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2" name="Line 5873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3" name="Line 5874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4" name="Line 5875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5" name="Line 5876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6" name="Line 5877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7" name="Line 5878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8" name="Line 5879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49" name="Rectangle 5880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" name="Rectangle 5881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" name="Line 5882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2" name="Line 5883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3" name="Line 5884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4" name="Line 5885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5" name="Line 5886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6" name="Line 5887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7" name="Line 5888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458" name="Line 5889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5" name="Group 6091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5066" name="Line 5891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7" name="Rectangle 5892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8" name="Rectangle 5893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9" name="Line 5895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0" name="Rectangle 5896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1" name="Rectangle 5897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2" name="Line 5898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3" name="Line 5899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4" name="Line 5900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5" name="Line 5901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6" name="Line 5902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7" name="Line 5903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8" name="Line 5904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79" name="Line 5905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0" name="Line 5906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1" name="Rectangle 5907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2" name="Rectangle 5908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3" name="Line 5909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4" name="Line 5910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5" name="Line 5911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6" name="Line 5912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7" name="Line 5913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8" name="Line 5914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89" name="Line 5915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0" name="Line 5916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1" name="Line 5917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2" name="Rectangle 5918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3" name="Rectangle 5919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4" name="Line 5920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5" name="Line 5921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6" name="Line 5922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7" name="Line 5923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8" name="Line 5924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99" name="Line 5925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0" name="Line 5926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1" name="Line 5927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2" name="Line 5928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3" name="Rectangle 5929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4" name="Rectangle 5930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5" name="Line 5931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6" name="Line 5932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7" name="Line 5933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8" name="Line 5934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09" name="Line 5935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0" name="Line 5936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1" name="Line 5937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2" name="Line 5938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3" name="Line 5939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14" name="Rectangle 5940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5" name="Rectangle 5941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6" name="Rectangle 5943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117" name="Picture 5944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118" name="Picture 5945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119" name="Rectangle 5946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0" name="Rectangle 5947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1" name="Rectangle 5948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2" name="Freeform 5949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3" name="Freeform 5950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4" name="Rectangle 5951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5" name="Rectangle 5952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6" name="Rectangle 5953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7" name="Freeform 5954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8" name="Freeform 5955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29" name="Rectangle 5956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0" name="Rectangle 5957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1" name="Rectangle 5958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2" name="Freeform 5959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3" name="Freeform 5960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4" name="Rectangle 5961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5" name="Rectangle 5962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6" name="Rectangle 5963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7" name="Freeform 5964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8" name="Line 5965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39" name="Rectangle 5966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0" name="Rectangle 5967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1" name="Line 5968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2" name="Line 5969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3" name="Line 5970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4" name="Line 5971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5" name="Line 5972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6" name="Line 5973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7" name="Line 5974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8" name="Line 5975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49" name="Line 5976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0" name="Rectangle 5977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1" name="Rectangle 5978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2" name="Line 5979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3" name="Line 5980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4" name="Line 5981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5" name="Line 5982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6" name="Line 5983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7" name="Line 5984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8" name="Line 5985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59" name="Line 5986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0" name="Line 5987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1" name="Rectangle 5988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2" name="Rectangle 5989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3" name="Line 5990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4" name="Line 5991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5" name="Line 5992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6" name="Line 5993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7" name="Line 5994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8" name="Line 5995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69" name="Line 5996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0" name="Line 5997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1" name="Line 5998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2" name="Rectangle 5999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3" name="Rectangle 6000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4" name="Line 6001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5" name="Line 6002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6" name="Line 6003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7" name="Line 6004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8" name="Line 6005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79" name="Line 6006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0" name="Line 6007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1" name="Line 6008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2" name="Line 6009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3" name="Rectangle 6010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4" name="Rectangle 6011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5" name="Line 6013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6" name="Rectangle 6014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7" name="Rectangle 6015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8" name="Line 6016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89" name="Line 6017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0" name="Line 6018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1" name="Line 6019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2" name="Line 6020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3" name="Line 6021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4" name="Line 6022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5" name="Line 6023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6" name="Line 6024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197" name="Rectangle 6025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8" name="Rectangle 6026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9" name="Line 6027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0" name="Line 6028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1" name="Line 6029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2" name="Line 6030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3" name="Line 6031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4" name="Line 6032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5" name="Line 6033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6" name="Line 6034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7" name="Line 6035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08" name="Rectangle 6036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9" name="Rectangle 6037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0" name="Line 6038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1" name="Line 6039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2" name="Line 6040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3" name="Line 6041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4" name="Line 6042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5" name="Line 6043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6" name="Line 6044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7" name="Line 6045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8" name="Line 6046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19" name="Rectangle 6047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0" name="Rectangle 6048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1" name="Line 6049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2" name="Line 6050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3" name="Line 6051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4" name="Line 6052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5" name="Line 6053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6" name="Line 6054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7" name="Line 6055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8" name="Line 6056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29" name="Line 6057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30" name="Rectangle 6058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1" name="Rectangle 6059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2" name="Rectangle 6061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5233" name="Picture 6062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34" name="Picture 6063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35" name="Rectangle 6064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36" name="Rectangle 6065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7" name="Rectangle 6066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8" name="Freeform 6067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39" name="Freeform 6068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0" name="Rectangle 6069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1" name="Rectangle 6070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2" name="Rectangle 6071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3" name="Freeform 6072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4" name="Freeform 6073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5" name="Rectangle 6074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6" name="Rectangle 6075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7" name="Rectangle 6076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8" name="Freeform 6077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49" name="Freeform 6078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0" name="Rectangle 6079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1" name="Rectangle 6080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2" name="Rectangle 6081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3" name="Freeform 6082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4" name="Line 6083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5" name="Rectangle 6084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Rectangle 6085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Line 6086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8" name="Line 6087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59" name="Line 6088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0" name="Line 6089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261" name="Line 6090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6" name="Group 6292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4869" name="Line 6092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0" name="Line 6093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1" name="Line 6094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2" name="Line 6095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3" name="Rectangle 6096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4" name="Rectangle 6097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5" name="Line 6098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6" name="Line 6099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7" name="Line 6100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8" name="Line 6101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79" name="Line 6102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0" name="Line 6103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1" name="Line 6104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2" name="Line 6105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3" name="Line 6106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4" name="Rectangle 6107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5" name="Rectangle 6108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6" name="Line 6109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7" name="Line 6110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8" name="Line 6111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89" name="Line 6112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0" name="Line 6113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1" name="Line 6114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2" name="Line 6115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3" name="Line 6116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4" name="Line 6117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5" name="Rectangle 6118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6" name="Rectangle 6119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7" name="Line 6120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8" name="Line 6121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99" name="Line 6122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0" name="Line 6123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1" name="Line 6124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2" name="Line 6125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3" name="Line 6126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4" name="Line 6127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5" name="Line 6128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6" name="Rectangle 6129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7" name="Rectangle 6130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8" name="Line 6132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09" name="Rectangle 6133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0" name="Rectangle 6134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1" name="Line 6135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2" name="Line 6136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3" name="Line 6137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4" name="Line 6138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5" name="Line 6139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6" name="Line 6140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7" name="Line 6141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8" name="Line 6142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19" name="Line 6143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0" name="Rectangle 6144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1" name="Rectangle 6145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2" name="Line 6146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3" name="Line 6147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4" name="Line 6148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5" name="Line 6149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6" name="Line 6150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7" name="Line 6151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8" name="Line 6152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29" name="Line 6153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0" name="Line 6154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1" name="Rectangle 6155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2" name="Rectangle 6156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3" name="Line 6157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4" name="Line 6158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5" name="Line 6159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6" name="Line 6160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7" name="Line 6161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8" name="Line 6162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39" name="Line 6163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0" name="Line 6164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1" name="Line 6165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2" name="Rectangle 6166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3" name="Rectangle 6167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4" name="Line 6168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5" name="Line 6169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6" name="Line 6170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7" name="Line 6171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8" name="Line 6172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49" name="Line 6173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0" name="Line 6174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1" name="Line 6175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2" name="Line 6176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3" name="Rectangle 6177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4" name="Rectangle 6178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5" name="Rectangle 6180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956" name="Picture 6181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57" name="Picture 6182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58" name="Rectangle 6183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59" name="Rectangle 6184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0" name="Rectangle 6185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1" name="Freeform 6186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2" name="Freeform 6187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3" name="Rectangle 6188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4" name="Rectangle 6189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5" name="Rectangle 6190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6" name="Freeform 6191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7" name="Freeform 6192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8" name="Rectangle 6193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69" name="Rectangle 6194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0" name="Rectangle 6195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1" name="Freeform 6196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72" name="Freeform 6197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73" name="Rectangle 6198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74" name="Rectangle 6199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5" name="Rectangle 6200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6" name="Freeform 6201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77" name="Line 6202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78" name="Rectangle 6203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9" name="Rectangle 6204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0" name="Line 6205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1" name="Line 6206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2" name="Line 6207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3" name="Line 6208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4" name="Line 6209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5" name="Line 6210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6" name="Line 6211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7" name="Line 6212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8" name="Line 6213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89" name="Rectangle 6214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0" name="Rectangle 6215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1" name="Line 6216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2" name="Line 6217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3" name="Line 6218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4" name="Line 6219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5" name="Line 6220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6" name="Line 6221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7" name="Line 6222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8" name="Line 6223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999" name="Line 6224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0" name="Rectangle 6225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1" name="Rectangle 6226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2" name="Line 6227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3" name="Line 6228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4" name="Line 6229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5" name="Line 6230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6" name="Line 6231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7" name="Line 6232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8" name="Line 6233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09" name="Line 6234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0" name="Line 6235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1" name="Rectangle 6236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2" name="Rectangle 6237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3" name="Line 6238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4" name="Line 6239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5" name="Line 6240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6" name="Line 6241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7" name="Line 6242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8" name="Line 6243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19" name="Line 6244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0" name="Line 6245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1" name="Line 6246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2" name="Rectangle 6247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3" name="Rectangle 6248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4" name="Line 6250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5" name="Rectangle 6251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6" name="Rectangle 6252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7" name="Line 6253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8" name="Line 6254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29" name="Line 6255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0" name="Line 6256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1" name="Line 6257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2" name="Line 6258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3" name="Line 6259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4" name="Line 6260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5" name="Line 6261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6" name="Rectangle 6262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7" name="Rectangle 6263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8" name="Line 6264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39" name="Line 6265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0" name="Line 6266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1" name="Line 6267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2" name="Line 6268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3" name="Line 6269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4" name="Line 6270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5" name="Line 6271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6" name="Line 6272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47" name="Rectangle 6273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8" name="Rectangle 6274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9" name="Line 6275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0" name="Line 6276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1" name="Line 6277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2" name="Line 6278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3" name="Line 6279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4" name="Line 6280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5" name="Line 6281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6" name="Line 6282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7" name="Line 6283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58" name="Rectangle 6284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9" name="Rectangle 6285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0" name="Line 6286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1" name="Line 6287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2" name="Line 6288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3" name="Line 6289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4" name="Line 6290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5065" name="Line 6291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4527" name="Group 6493"/>
            <p:cNvGrpSpPr>
              <a:grpSpLocks/>
            </p:cNvGrpSpPr>
            <p:nvPr/>
          </p:nvGrpSpPr>
          <p:grpSpPr bwMode="auto">
            <a:xfrm>
              <a:off x="2052" y="825"/>
              <a:ext cx="1698" cy="1633"/>
              <a:chOff x="2052" y="825"/>
              <a:chExt cx="1698" cy="1633"/>
            </a:xfrm>
          </p:grpSpPr>
          <p:sp>
            <p:nvSpPr>
              <p:cNvPr id="4673" name="Line 6293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74" name="Line 6294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75" name="Line 6295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76" name="Rectangle 6296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" name="Rectangle 6297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" name="Rectangle 6299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679" name="Picture 6300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80" name="Picture 6301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81" name="Rectangle 6302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82" name="Rectangle 6303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" name="Rectangle 6304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" name="Freeform 6305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85" name="Freeform 6306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86" name="Rectangle 6307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87" name="Rectangle 6308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" name="Rectangle 6309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" name="Freeform 6310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0" name="Freeform 6311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1" name="Rectangle 6312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2" name="Rectangle 6313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" name="Rectangle 6314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" name="Freeform 6315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5" name="Freeform 6316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6" name="Rectangle 6317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697" name="Rectangle 6318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" name="Rectangle 6319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" name="Freeform 6320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0" name="Line 6321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1" name="Rectangle 6322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" name="Rectangle 6323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" name="Line 6324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4" name="Line 6325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5" name="Line 6326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6" name="Line 6327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7" name="Line 6328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8" name="Line 6329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09" name="Line 6330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0" name="Line 6331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1" name="Line 6332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2" name="Rectangle 6333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" name="Rectangle 6334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" name="Line 6335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5" name="Line 6336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6" name="Line 6337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7" name="Line 6338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8" name="Line 6339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19" name="Line 6340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0" name="Line 6341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1" name="Line 6342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2" name="Line 6343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3" name="Rectangle 6344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" name="Rectangle 6345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" name="Line 6346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6" name="Line 6347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7" name="Line 6348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8" name="Line 6349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29" name="Line 6350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0" name="Line 6351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1" name="Line 6352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2" name="Line 6353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3" name="Line 6354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4" name="Rectangle 6355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" name="Rectangle 6356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" name="Line 6357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7" name="Line 6358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8" name="Line 6359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39" name="Line 6360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0" name="Line 6361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1" name="Line 6362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2" name="Line 6363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3" name="Line 6364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4" name="Line 6365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5" name="Rectangle 6366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6" name="Rectangle 6367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7" name="Line 6369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48" name="Rectangle 6370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9" name="Rectangle 6371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0" name="Line 6372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1" name="Line 6373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2" name="Line 6374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3" name="Line 6375"/>
              <p:cNvSpPr>
                <a:spLocks noChangeShapeType="1"/>
              </p:cNvSpPr>
              <p:nvPr/>
            </p:nvSpPr>
            <p:spPr bwMode="auto">
              <a:xfrm flipH="1">
                <a:off x="2178" y="208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4" name="Line 6376"/>
              <p:cNvSpPr>
                <a:spLocks noChangeShapeType="1"/>
              </p:cNvSpPr>
              <p:nvPr/>
            </p:nvSpPr>
            <p:spPr bwMode="auto">
              <a:xfrm flipH="1">
                <a:off x="2190" y="20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5" name="Line 6377"/>
              <p:cNvSpPr>
                <a:spLocks noChangeShapeType="1"/>
              </p:cNvSpPr>
              <p:nvPr/>
            </p:nvSpPr>
            <p:spPr bwMode="auto">
              <a:xfrm flipH="1">
                <a:off x="2190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6" name="Line 6378"/>
              <p:cNvSpPr>
                <a:spLocks noChangeShapeType="1"/>
              </p:cNvSpPr>
              <p:nvPr/>
            </p:nvSpPr>
            <p:spPr bwMode="auto">
              <a:xfrm flipH="1">
                <a:off x="2190" y="20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7" name="Line 6379"/>
              <p:cNvSpPr>
                <a:spLocks noChangeShapeType="1"/>
              </p:cNvSpPr>
              <p:nvPr/>
            </p:nvSpPr>
            <p:spPr bwMode="auto">
              <a:xfrm flipH="1">
                <a:off x="2190" y="19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8" name="Line 6380"/>
              <p:cNvSpPr>
                <a:spLocks noChangeShapeType="1"/>
              </p:cNvSpPr>
              <p:nvPr/>
            </p:nvSpPr>
            <p:spPr bwMode="auto">
              <a:xfrm flipH="1">
                <a:off x="2166" y="197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59" name="Rectangle 6381"/>
              <p:cNvSpPr>
                <a:spLocks noChangeArrowheads="1"/>
              </p:cNvSpPr>
              <p:nvPr/>
            </p:nvSpPr>
            <p:spPr bwMode="auto">
              <a:xfrm>
                <a:off x="2052" y="195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0" name="Rectangle 6382"/>
              <p:cNvSpPr>
                <a:spLocks noChangeArrowheads="1"/>
              </p:cNvSpPr>
              <p:nvPr/>
            </p:nvSpPr>
            <p:spPr bwMode="auto">
              <a:xfrm>
                <a:off x="2112" y="191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1" name="Line 6383"/>
              <p:cNvSpPr>
                <a:spLocks noChangeShapeType="1"/>
              </p:cNvSpPr>
              <p:nvPr/>
            </p:nvSpPr>
            <p:spPr bwMode="auto">
              <a:xfrm flipH="1">
                <a:off x="2190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2" name="Line 6384"/>
              <p:cNvSpPr>
                <a:spLocks noChangeShapeType="1"/>
              </p:cNvSpPr>
              <p:nvPr/>
            </p:nvSpPr>
            <p:spPr bwMode="auto">
              <a:xfrm flipH="1">
                <a:off x="2190" y="179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3" name="Line 6385"/>
              <p:cNvSpPr>
                <a:spLocks noChangeShapeType="1"/>
              </p:cNvSpPr>
              <p:nvPr/>
            </p:nvSpPr>
            <p:spPr bwMode="auto">
              <a:xfrm flipH="1">
                <a:off x="2190" y="17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4" name="Line 6386"/>
              <p:cNvSpPr>
                <a:spLocks noChangeShapeType="1"/>
              </p:cNvSpPr>
              <p:nvPr/>
            </p:nvSpPr>
            <p:spPr bwMode="auto">
              <a:xfrm flipH="1">
                <a:off x="2178" y="170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5" name="Line 6387"/>
              <p:cNvSpPr>
                <a:spLocks noChangeShapeType="1"/>
              </p:cNvSpPr>
              <p:nvPr/>
            </p:nvSpPr>
            <p:spPr bwMode="auto">
              <a:xfrm flipH="1">
                <a:off x="219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6" name="Line 6388"/>
              <p:cNvSpPr>
                <a:spLocks noChangeShapeType="1"/>
              </p:cNvSpPr>
              <p:nvPr/>
            </p:nvSpPr>
            <p:spPr bwMode="auto">
              <a:xfrm flipH="1">
                <a:off x="2190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7" name="Line 6389"/>
              <p:cNvSpPr>
                <a:spLocks noChangeShapeType="1"/>
              </p:cNvSpPr>
              <p:nvPr/>
            </p:nvSpPr>
            <p:spPr bwMode="auto">
              <a:xfrm flipH="1">
                <a:off x="2190" y="162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8" name="Line 6390"/>
              <p:cNvSpPr>
                <a:spLocks noChangeShapeType="1"/>
              </p:cNvSpPr>
              <p:nvPr/>
            </p:nvSpPr>
            <p:spPr bwMode="auto">
              <a:xfrm flipH="1">
                <a:off x="2190" y="16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69" name="Line 6391"/>
              <p:cNvSpPr>
                <a:spLocks noChangeShapeType="1"/>
              </p:cNvSpPr>
              <p:nvPr/>
            </p:nvSpPr>
            <p:spPr bwMode="auto">
              <a:xfrm flipH="1">
                <a:off x="2166" y="158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0" name="Rectangle 6392"/>
              <p:cNvSpPr>
                <a:spLocks noChangeArrowheads="1"/>
              </p:cNvSpPr>
              <p:nvPr/>
            </p:nvSpPr>
            <p:spPr bwMode="auto">
              <a:xfrm>
                <a:off x="2052" y="156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1" name="Rectangle 6393"/>
              <p:cNvSpPr>
                <a:spLocks noChangeArrowheads="1"/>
              </p:cNvSpPr>
              <p:nvPr/>
            </p:nvSpPr>
            <p:spPr bwMode="auto">
              <a:xfrm>
                <a:off x="2112" y="153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2" name="Line 6394"/>
              <p:cNvSpPr>
                <a:spLocks noChangeShapeType="1"/>
              </p:cNvSpPr>
              <p:nvPr/>
            </p:nvSpPr>
            <p:spPr bwMode="auto">
              <a:xfrm flipH="1">
                <a:off x="219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3" name="Line 6395"/>
              <p:cNvSpPr>
                <a:spLocks noChangeShapeType="1"/>
              </p:cNvSpPr>
              <p:nvPr/>
            </p:nvSpPr>
            <p:spPr bwMode="auto">
              <a:xfrm flipH="1">
                <a:off x="2190" y="140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4" name="Line 6396"/>
              <p:cNvSpPr>
                <a:spLocks noChangeShapeType="1"/>
              </p:cNvSpPr>
              <p:nvPr/>
            </p:nvSpPr>
            <p:spPr bwMode="auto">
              <a:xfrm flipH="1">
                <a:off x="2190" y="13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5" name="Line 6397"/>
              <p:cNvSpPr>
                <a:spLocks noChangeShapeType="1"/>
              </p:cNvSpPr>
              <p:nvPr/>
            </p:nvSpPr>
            <p:spPr bwMode="auto">
              <a:xfrm flipH="1">
                <a:off x="2178" y="132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6" name="Line 6398"/>
              <p:cNvSpPr>
                <a:spLocks noChangeShapeType="1"/>
              </p:cNvSpPr>
              <p:nvPr/>
            </p:nvSpPr>
            <p:spPr bwMode="auto">
              <a:xfrm flipH="1">
                <a:off x="2190" y="12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7" name="Line 6399"/>
              <p:cNvSpPr>
                <a:spLocks noChangeShapeType="1"/>
              </p:cNvSpPr>
              <p:nvPr/>
            </p:nvSpPr>
            <p:spPr bwMode="auto">
              <a:xfrm flipH="1">
                <a:off x="2190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8" name="Line 6400"/>
              <p:cNvSpPr>
                <a:spLocks noChangeShapeType="1"/>
              </p:cNvSpPr>
              <p:nvPr/>
            </p:nvSpPr>
            <p:spPr bwMode="auto">
              <a:xfrm flipH="1">
                <a:off x="2190" y="12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79" name="Line 6401"/>
              <p:cNvSpPr>
                <a:spLocks noChangeShapeType="1"/>
              </p:cNvSpPr>
              <p:nvPr/>
            </p:nvSpPr>
            <p:spPr bwMode="auto">
              <a:xfrm flipH="1">
                <a:off x="219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0" name="Line 6402"/>
              <p:cNvSpPr>
                <a:spLocks noChangeShapeType="1"/>
              </p:cNvSpPr>
              <p:nvPr/>
            </p:nvSpPr>
            <p:spPr bwMode="auto">
              <a:xfrm flipH="1">
                <a:off x="2166" y="120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1" name="Rectangle 6403"/>
              <p:cNvSpPr>
                <a:spLocks noChangeArrowheads="1"/>
              </p:cNvSpPr>
              <p:nvPr/>
            </p:nvSpPr>
            <p:spPr bwMode="auto">
              <a:xfrm>
                <a:off x="2052" y="119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2" name="Rectangle 6404"/>
              <p:cNvSpPr>
                <a:spLocks noChangeArrowheads="1"/>
              </p:cNvSpPr>
              <p:nvPr/>
            </p:nvSpPr>
            <p:spPr bwMode="auto">
              <a:xfrm>
                <a:off x="2112" y="115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3" name="Line 6405"/>
              <p:cNvSpPr>
                <a:spLocks noChangeShapeType="1"/>
              </p:cNvSpPr>
              <p:nvPr/>
            </p:nvSpPr>
            <p:spPr bwMode="auto">
              <a:xfrm flipH="1">
                <a:off x="2190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4" name="Line 6406"/>
              <p:cNvSpPr>
                <a:spLocks noChangeShapeType="1"/>
              </p:cNvSpPr>
              <p:nvPr/>
            </p:nvSpPr>
            <p:spPr bwMode="auto">
              <a:xfrm flipH="1">
                <a:off x="2190" y="102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5" name="Line 6407"/>
              <p:cNvSpPr>
                <a:spLocks noChangeShapeType="1"/>
              </p:cNvSpPr>
              <p:nvPr/>
            </p:nvSpPr>
            <p:spPr bwMode="auto">
              <a:xfrm flipH="1">
                <a:off x="2190" y="9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6" name="Line 6408"/>
              <p:cNvSpPr>
                <a:spLocks noChangeShapeType="1"/>
              </p:cNvSpPr>
              <p:nvPr/>
            </p:nvSpPr>
            <p:spPr bwMode="auto">
              <a:xfrm flipH="1">
                <a:off x="2178" y="93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7" name="Line 6409"/>
              <p:cNvSpPr>
                <a:spLocks noChangeShapeType="1"/>
              </p:cNvSpPr>
              <p:nvPr/>
            </p:nvSpPr>
            <p:spPr bwMode="auto">
              <a:xfrm flipH="1">
                <a:off x="2190" y="9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8" name="Line 6410"/>
              <p:cNvSpPr>
                <a:spLocks noChangeShapeType="1"/>
              </p:cNvSpPr>
              <p:nvPr/>
            </p:nvSpPr>
            <p:spPr bwMode="auto">
              <a:xfrm flipH="1">
                <a:off x="2190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89" name="Line 6411"/>
              <p:cNvSpPr>
                <a:spLocks noChangeShapeType="1"/>
              </p:cNvSpPr>
              <p:nvPr/>
            </p:nvSpPr>
            <p:spPr bwMode="auto">
              <a:xfrm flipH="1">
                <a:off x="2190" y="8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90" name="Line 6412"/>
              <p:cNvSpPr>
                <a:spLocks noChangeShapeType="1"/>
              </p:cNvSpPr>
              <p:nvPr/>
            </p:nvSpPr>
            <p:spPr bwMode="auto">
              <a:xfrm flipH="1">
                <a:off x="2190" y="84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91" name="Line 6413"/>
              <p:cNvSpPr>
                <a:spLocks noChangeShapeType="1"/>
              </p:cNvSpPr>
              <p:nvPr/>
            </p:nvSpPr>
            <p:spPr bwMode="auto">
              <a:xfrm flipH="1">
                <a:off x="2166" y="83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92" name="Rectangle 6414"/>
              <p:cNvSpPr>
                <a:spLocks noChangeArrowheads="1"/>
              </p:cNvSpPr>
              <p:nvPr/>
            </p:nvSpPr>
            <p:spPr bwMode="auto">
              <a:xfrm>
                <a:off x="2052" y="86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3" name="Rectangle 6415"/>
              <p:cNvSpPr>
                <a:spLocks noChangeArrowheads="1"/>
              </p:cNvSpPr>
              <p:nvPr/>
            </p:nvSpPr>
            <p:spPr bwMode="auto">
              <a:xfrm>
                <a:off x="2112" y="82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4" name="Rectangle 6417"/>
              <p:cNvSpPr>
                <a:spLocks noChangeArrowheads="1"/>
              </p:cNvSpPr>
              <p:nvPr/>
            </p:nvSpPr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4795" name="Picture 6418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96" name="Picture 6419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8" y="82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97" name="Rectangle 6420"/>
              <p:cNvSpPr>
                <a:spLocks noChangeArrowheads="1"/>
              </p:cNvSpPr>
              <p:nvPr/>
            </p:nvSpPr>
            <p:spPr bwMode="auto">
              <a:xfrm>
                <a:off x="2238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798" name="Rectangle 6421"/>
              <p:cNvSpPr>
                <a:spLocks noChangeArrowheads="1"/>
              </p:cNvSpPr>
              <p:nvPr/>
            </p:nvSpPr>
            <p:spPr bwMode="auto">
              <a:xfrm>
                <a:off x="2238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9" name="Rectangle 6422"/>
              <p:cNvSpPr>
                <a:spLocks noChangeArrowheads="1"/>
              </p:cNvSpPr>
              <p:nvPr/>
            </p:nvSpPr>
            <p:spPr bwMode="auto">
              <a:xfrm>
                <a:off x="2238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0" name="Freeform 6423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1" name="Freeform 6424"/>
              <p:cNvSpPr>
                <a:spLocks/>
              </p:cNvSpPr>
              <p:nvPr/>
            </p:nvSpPr>
            <p:spPr bwMode="auto">
              <a:xfrm>
                <a:off x="3144" y="82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2" name="Rectangle 6425"/>
              <p:cNvSpPr>
                <a:spLocks noChangeArrowheads="1"/>
              </p:cNvSpPr>
              <p:nvPr/>
            </p:nvSpPr>
            <p:spPr bwMode="auto">
              <a:xfrm>
                <a:off x="3426" y="85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3" name="Rectangle 6426"/>
              <p:cNvSpPr>
                <a:spLocks noChangeArrowheads="1"/>
              </p:cNvSpPr>
              <p:nvPr/>
            </p:nvSpPr>
            <p:spPr bwMode="auto">
              <a:xfrm>
                <a:off x="3534" y="87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4" name="Rectangle 6427"/>
              <p:cNvSpPr>
                <a:spLocks noChangeArrowheads="1"/>
              </p:cNvSpPr>
              <p:nvPr/>
            </p:nvSpPr>
            <p:spPr bwMode="auto">
              <a:xfrm>
                <a:off x="3492" y="96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5" name="Freeform 6428"/>
              <p:cNvSpPr>
                <a:spLocks/>
              </p:cNvSpPr>
              <p:nvPr/>
            </p:nvSpPr>
            <p:spPr bwMode="auto">
              <a:xfrm>
                <a:off x="3144" y="163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6" name="Freeform 6429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7" name="Rectangle 6430"/>
              <p:cNvSpPr>
                <a:spLocks noChangeArrowheads="1"/>
              </p:cNvSpPr>
              <p:nvPr/>
            </p:nvSpPr>
            <p:spPr bwMode="auto">
              <a:xfrm>
                <a:off x="3426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08" name="Rectangle 6431"/>
              <p:cNvSpPr>
                <a:spLocks noChangeArrowheads="1"/>
              </p:cNvSpPr>
              <p:nvPr/>
            </p:nvSpPr>
            <p:spPr bwMode="auto">
              <a:xfrm>
                <a:off x="3534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9" name="Rectangle 6432"/>
              <p:cNvSpPr>
                <a:spLocks noChangeArrowheads="1"/>
              </p:cNvSpPr>
              <p:nvPr/>
            </p:nvSpPr>
            <p:spPr bwMode="auto">
              <a:xfrm>
                <a:off x="3492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0" name="Freeform 6433"/>
              <p:cNvSpPr>
                <a:spLocks/>
              </p:cNvSpPr>
              <p:nvPr/>
            </p:nvSpPr>
            <p:spPr bwMode="auto">
              <a:xfrm>
                <a:off x="2208" y="163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1" name="Freeform 6434"/>
              <p:cNvSpPr>
                <a:spLocks/>
              </p:cNvSpPr>
              <p:nvPr/>
            </p:nvSpPr>
            <p:spPr bwMode="auto">
              <a:xfrm>
                <a:off x="3144" y="163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2" name="Rectangle 6435"/>
              <p:cNvSpPr>
                <a:spLocks noChangeArrowheads="1"/>
              </p:cNvSpPr>
              <p:nvPr/>
            </p:nvSpPr>
            <p:spPr bwMode="auto">
              <a:xfrm>
                <a:off x="2238" y="210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3" name="Rectangle 6436"/>
              <p:cNvSpPr>
                <a:spLocks noChangeArrowheads="1"/>
              </p:cNvSpPr>
              <p:nvPr/>
            </p:nvSpPr>
            <p:spPr bwMode="auto">
              <a:xfrm>
                <a:off x="2238" y="213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4" name="Rectangle 6437"/>
              <p:cNvSpPr>
                <a:spLocks noChangeArrowheads="1"/>
              </p:cNvSpPr>
              <p:nvPr/>
            </p:nvSpPr>
            <p:spPr bwMode="auto">
              <a:xfrm>
                <a:off x="2238" y="222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5" name="Freeform 6438"/>
              <p:cNvSpPr>
                <a:spLocks/>
              </p:cNvSpPr>
              <p:nvPr/>
            </p:nvSpPr>
            <p:spPr bwMode="auto">
              <a:xfrm>
                <a:off x="2208" y="82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6" name="Line 6439"/>
              <p:cNvSpPr>
                <a:spLocks noChangeShapeType="1"/>
              </p:cNvSpPr>
              <p:nvPr/>
            </p:nvSpPr>
            <p:spPr bwMode="auto">
              <a:xfrm>
                <a:off x="221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17" name="Rectangle 6440"/>
              <p:cNvSpPr>
                <a:spLocks noChangeArrowheads="1"/>
              </p:cNvSpPr>
              <p:nvPr/>
            </p:nvSpPr>
            <p:spPr bwMode="auto">
              <a:xfrm>
                <a:off x="2238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8" name="Rectangle 6441"/>
              <p:cNvSpPr>
                <a:spLocks noChangeArrowheads="1"/>
              </p:cNvSpPr>
              <p:nvPr/>
            </p:nvSpPr>
            <p:spPr bwMode="auto">
              <a:xfrm>
                <a:off x="2298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9" name="Line 6442"/>
              <p:cNvSpPr>
                <a:spLocks noChangeShapeType="1"/>
              </p:cNvSpPr>
              <p:nvPr/>
            </p:nvSpPr>
            <p:spPr bwMode="auto">
              <a:xfrm>
                <a:off x="232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0" name="Line 6443"/>
              <p:cNvSpPr>
                <a:spLocks noChangeShapeType="1"/>
              </p:cNvSpPr>
              <p:nvPr/>
            </p:nvSpPr>
            <p:spPr bwMode="auto">
              <a:xfrm>
                <a:off x="23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1" name="Line 6444"/>
              <p:cNvSpPr>
                <a:spLocks noChangeShapeType="1"/>
              </p:cNvSpPr>
              <p:nvPr/>
            </p:nvSpPr>
            <p:spPr bwMode="auto">
              <a:xfrm>
                <a:off x="24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2" name="Line 6445"/>
              <p:cNvSpPr>
                <a:spLocks noChangeShapeType="1"/>
              </p:cNvSpPr>
              <p:nvPr/>
            </p:nvSpPr>
            <p:spPr bwMode="auto">
              <a:xfrm>
                <a:off x="2478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3" name="Line 6446"/>
              <p:cNvSpPr>
                <a:spLocks noChangeShapeType="1"/>
              </p:cNvSpPr>
              <p:nvPr/>
            </p:nvSpPr>
            <p:spPr bwMode="auto">
              <a:xfrm>
                <a:off x="250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4" name="Line 6447"/>
              <p:cNvSpPr>
                <a:spLocks noChangeShapeType="1"/>
              </p:cNvSpPr>
              <p:nvPr/>
            </p:nvSpPr>
            <p:spPr bwMode="auto">
              <a:xfrm>
                <a:off x="253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5" name="Line 6448"/>
              <p:cNvSpPr>
                <a:spLocks noChangeShapeType="1"/>
              </p:cNvSpPr>
              <p:nvPr/>
            </p:nvSpPr>
            <p:spPr bwMode="auto">
              <a:xfrm>
                <a:off x="25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6" name="Line 6449"/>
              <p:cNvSpPr>
                <a:spLocks noChangeShapeType="1"/>
              </p:cNvSpPr>
              <p:nvPr/>
            </p:nvSpPr>
            <p:spPr bwMode="auto">
              <a:xfrm>
                <a:off x="257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7" name="Line 6450"/>
              <p:cNvSpPr>
                <a:spLocks noChangeShapeType="1"/>
              </p:cNvSpPr>
              <p:nvPr/>
            </p:nvSpPr>
            <p:spPr bwMode="auto">
              <a:xfrm>
                <a:off x="2592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28" name="Rectangle 6451"/>
              <p:cNvSpPr>
                <a:spLocks noChangeArrowheads="1"/>
              </p:cNvSpPr>
              <p:nvPr/>
            </p:nvSpPr>
            <p:spPr bwMode="auto">
              <a:xfrm>
                <a:off x="2592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9" name="Rectangle 6452"/>
              <p:cNvSpPr>
                <a:spLocks noChangeArrowheads="1"/>
              </p:cNvSpPr>
              <p:nvPr/>
            </p:nvSpPr>
            <p:spPr bwMode="auto">
              <a:xfrm>
                <a:off x="2652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0" name="Line 6453"/>
              <p:cNvSpPr>
                <a:spLocks noChangeShapeType="1"/>
              </p:cNvSpPr>
              <p:nvPr/>
            </p:nvSpPr>
            <p:spPr bwMode="auto">
              <a:xfrm>
                <a:off x="270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1" name="Line 6454"/>
              <p:cNvSpPr>
                <a:spLocks noChangeShapeType="1"/>
              </p:cNvSpPr>
              <p:nvPr/>
            </p:nvSpPr>
            <p:spPr bwMode="auto">
              <a:xfrm>
                <a:off x="277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2" name="Line 6455"/>
              <p:cNvSpPr>
                <a:spLocks noChangeShapeType="1"/>
              </p:cNvSpPr>
              <p:nvPr/>
            </p:nvSpPr>
            <p:spPr bwMode="auto">
              <a:xfrm>
                <a:off x="28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3" name="Line 6456"/>
              <p:cNvSpPr>
                <a:spLocks noChangeShapeType="1"/>
              </p:cNvSpPr>
              <p:nvPr/>
            </p:nvSpPr>
            <p:spPr bwMode="auto">
              <a:xfrm>
                <a:off x="2856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4" name="Line 6457"/>
              <p:cNvSpPr>
                <a:spLocks noChangeShapeType="1"/>
              </p:cNvSpPr>
              <p:nvPr/>
            </p:nvSpPr>
            <p:spPr bwMode="auto">
              <a:xfrm>
                <a:off x="288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5" name="Line 6458"/>
              <p:cNvSpPr>
                <a:spLocks noChangeShapeType="1"/>
              </p:cNvSpPr>
              <p:nvPr/>
            </p:nvSpPr>
            <p:spPr bwMode="auto">
              <a:xfrm>
                <a:off x="291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6" name="Line 6459"/>
              <p:cNvSpPr>
                <a:spLocks noChangeShapeType="1"/>
              </p:cNvSpPr>
              <p:nvPr/>
            </p:nvSpPr>
            <p:spPr bwMode="auto">
              <a:xfrm>
                <a:off x="293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7" name="Line 6460"/>
              <p:cNvSpPr>
                <a:spLocks noChangeShapeType="1"/>
              </p:cNvSpPr>
              <p:nvPr/>
            </p:nvSpPr>
            <p:spPr bwMode="auto">
              <a:xfrm>
                <a:off x="295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8" name="Line 6461"/>
              <p:cNvSpPr>
                <a:spLocks noChangeShapeType="1"/>
              </p:cNvSpPr>
              <p:nvPr/>
            </p:nvSpPr>
            <p:spPr bwMode="auto">
              <a:xfrm>
                <a:off x="2976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39" name="Rectangle 6462"/>
              <p:cNvSpPr>
                <a:spLocks noChangeArrowheads="1"/>
              </p:cNvSpPr>
              <p:nvPr/>
            </p:nvSpPr>
            <p:spPr bwMode="auto">
              <a:xfrm>
                <a:off x="2976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0" name="Rectangle 6463"/>
              <p:cNvSpPr>
                <a:spLocks noChangeArrowheads="1"/>
              </p:cNvSpPr>
              <p:nvPr/>
            </p:nvSpPr>
            <p:spPr bwMode="auto">
              <a:xfrm>
                <a:off x="3036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1" name="Line 6464"/>
              <p:cNvSpPr>
                <a:spLocks noChangeShapeType="1"/>
              </p:cNvSpPr>
              <p:nvPr/>
            </p:nvSpPr>
            <p:spPr bwMode="auto">
              <a:xfrm>
                <a:off x="309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2" name="Line 6465"/>
              <p:cNvSpPr>
                <a:spLocks noChangeShapeType="1"/>
              </p:cNvSpPr>
              <p:nvPr/>
            </p:nvSpPr>
            <p:spPr bwMode="auto">
              <a:xfrm>
                <a:off x="315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3" name="Line 6466"/>
              <p:cNvSpPr>
                <a:spLocks noChangeShapeType="1"/>
              </p:cNvSpPr>
              <p:nvPr/>
            </p:nvSpPr>
            <p:spPr bwMode="auto">
              <a:xfrm>
                <a:off x="320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4" name="Line 6467"/>
              <p:cNvSpPr>
                <a:spLocks noChangeShapeType="1"/>
              </p:cNvSpPr>
              <p:nvPr/>
            </p:nvSpPr>
            <p:spPr bwMode="auto">
              <a:xfrm>
                <a:off x="3240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5" name="Line 6468"/>
              <p:cNvSpPr>
                <a:spLocks noChangeShapeType="1"/>
              </p:cNvSpPr>
              <p:nvPr/>
            </p:nvSpPr>
            <p:spPr bwMode="auto">
              <a:xfrm>
                <a:off x="327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6" name="Line 6469"/>
              <p:cNvSpPr>
                <a:spLocks noChangeShapeType="1"/>
              </p:cNvSpPr>
              <p:nvPr/>
            </p:nvSpPr>
            <p:spPr bwMode="auto">
              <a:xfrm>
                <a:off x="329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7" name="Line 6470"/>
              <p:cNvSpPr>
                <a:spLocks noChangeShapeType="1"/>
              </p:cNvSpPr>
              <p:nvPr/>
            </p:nvSpPr>
            <p:spPr bwMode="auto">
              <a:xfrm>
                <a:off x="331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8" name="Line 6471"/>
              <p:cNvSpPr>
                <a:spLocks noChangeShapeType="1"/>
              </p:cNvSpPr>
              <p:nvPr/>
            </p:nvSpPr>
            <p:spPr bwMode="auto">
              <a:xfrm>
                <a:off x="3336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49" name="Line 6472"/>
              <p:cNvSpPr>
                <a:spLocks noChangeShapeType="1"/>
              </p:cNvSpPr>
              <p:nvPr/>
            </p:nvSpPr>
            <p:spPr bwMode="auto">
              <a:xfrm>
                <a:off x="3354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0" name="Rectangle 6473"/>
              <p:cNvSpPr>
                <a:spLocks noChangeArrowheads="1"/>
              </p:cNvSpPr>
              <p:nvPr/>
            </p:nvSpPr>
            <p:spPr bwMode="auto">
              <a:xfrm>
                <a:off x="33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1" name="Rectangle 6474"/>
              <p:cNvSpPr>
                <a:spLocks noChangeArrowheads="1"/>
              </p:cNvSpPr>
              <p:nvPr/>
            </p:nvSpPr>
            <p:spPr bwMode="auto">
              <a:xfrm>
                <a:off x="34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2" name="Line 6475"/>
              <p:cNvSpPr>
                <a:spLocks noChangeShapeType="1"/>
              </p:cNvSpPr>
              <p:nvPr/>
            </p:nvSpPr>
            <p:spPr bwMode="auto">
              <a:xfrm>
                <a:off x="346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3" name="Line 6476"/>
              <p:cNvSpPr>
                <a:spLocks noChangeShapeType="1"/>
              </p:cNvSpPr>
              <p:nvPr/>
            </p:nvSpPr>
            <p:spPr bwMode="auto">
              <a:xfrm>
                <a:off x="354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4" name="Line 6477"/>
              <p:cNvSpPr>
                <a:spLocks noChangeShapeType="1"/>
              </p:cNvSpPr>
              <p:nvPr/>
            </p:nvSpPr>
            <p:spPr bwMode="auto">
              <a:xfrm>
                <a:off x="358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5" name="Line 6478"/>
              <p:cNvSpPr>
                <a:spLocks noChangeShapeType="1"/>
              </p:cNvSpPr>
              <p:nvPr/>
            </p:nvSpPr>
            <p:spPr bwMode="auto">
              <a:xfrm>
                <a:off x="3624" y="236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6" name="Line 6479"/>
              <p:cNvSpPr>
                <a:spLocks noChangeShapeType="1"/>
              </p:cNvSpPr>
              <p:nvPr/>
            </p:nvSpPr>
            <p:spPr bwMode="auto">
              <a:xfrm>
                <a:off x="3654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7" name="Line 6480"/>
              <p:cNvSpPr>
                <a:spLocks noChangeShapeType="1"/>
              </p:cNvSpPr>
              <p:nvPr/>
            </p:nvSpPr>
            <p:spPr bwMode="auto">
              <a:xfrm>
                <a:off x="3678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8" name="Line 6481"/>
              <p:cNvSpPr>
                <a:spLocks noChangeShapeType="1"/>
              </p:cNvSpPr>
              <p:nvPr/>
            </p:nvSpPr>
            <p:spPr bwMode="auto">
              <a:xfrm>
                <a:off x="3702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59" name="Line 6482"/>
              <p:cNvSpPr>
                <a:spLocks noChangeShapeType="1"/>
              </p:cNvSpPr>
              <p:nvPr/>
            </p:nvSpPr>
            <p:spPr bwMode="auto">
              <a:xfrm>
                <a:off x="3720" y="236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0" name="Line 6483"/>
              <p:cNvSpPr>
                <a:spLocks noChangeShapeType="1"/>
              </p:cNvSpPr>
              <p:nvPr/>
            </p:nvSpPr>
            <p:spPr bwMode="auto">
              <a:xfrm>
                <a:off x="3738" y="236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1" name="Rectangle 6484"/>
              <p:cNvSpPr>
                <a:spLocks noChangeArrowheads="1"/>
              </p:cNvSpPr>
              <p:nvPr/>
            </p:nvSpPr>
            <p:spPr bwMode="auto">
              <a:xfrm>
                <a:off x="3654" y="243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2" name="Rectangle 6485"/>
              <p:cNvSpPr>
                <a:spLocks noChangeArrowheads="1"/>
              </p:cNvSpPr>
              <p:nvPr/>
            </p:nvSpPr>
            <p:spPr bwMode="auto">
              <a:xfrm>
                <a:off x="3714" y="240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3" name="Line 6487"/>
              <p:cNvSpPr>
                <a:spLocks noChangeShapeType="1"/>
              </p:cNvSpPr>
              <p:nvPr/>
            </p:nvSpPr>
            <p:spPr bwMode="auto">
              <a:xfrm flipH="1">
                <a:off x="2166" y="235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4" name="Rectangle 6488"/>
              <p:cNvSpPr>
                <a:spLocks noChangeArrowheads="1"/>
              </p:cNvSpPr>
              <p:nvPr/>
            </p:nvSpPr>
            <p:spPr bwMode="auto">
              <a:xfrm>
                <a:off x="2052" y="23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5" name="Rectangle 6489"/>
              <p:cNvSpPr>
                <a:spLocks noChangeArrowheads="1"/>
              </p:cNvSpPr>
              <p:nvPr/>
            </p:nvSpPr>
            <p:spPr bwMode="auto">
              <a:xfrm>
                <a:off x="2112" y="22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6" name="Line 6490"/>
              <p:cNvSpPr>
                <a:spLocks noChangeShapeType="1"/>
              </p:cNvSpPr>
              <p:nvPr/>
            </p:nvSpPr>
            <p:spPr bwMode="auto">
              <a:xfrm flipH="1">
                <a:off x="2190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7" name="Line 6491"/>
              <p:cNvSpPr>
                <a:spLocks noChangeShapeType="1"/>
              </p:cNvSpPr>
              <p:nvPr/>
            </p:nvSpPr>
            <p:spPr bwMode="auto">
              <a:xfrm flipH="1">
                <a:off x="2190" y="217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4868" name="Line 6492"/>
              <p:cNvSpPr>
                <a:spLocks noChangeShapeType="1"/>
              </p:cNvSpPr>
              <p:nvPr/>
            </p:nvSpPr>
            <p:spPr bwMode="auto">
              <a:xfrm flipH="1">
                <a:off x="2190" y="21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sp>
          <p:nvSpPr>
            <p:cNvPr id="4528" name="Line 6494"/>
            <p:cNvSpPr>
              <a:spLocks noChangeShapeType="1"/>
            </p:cNvSpPr>
            <p:nvPr/>
          </p:nvSpPr>
          <p:spPr bwMode="auto">
            <a:xfrm flipH="1">
              <a:off x="2178" y="208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29" name="Line 6495"/>
            <p:cNvSpPr>
              <a:spLocks noChangeShapeType="1"/>
            </p:cNvSpPr>
            <p:nvPr/>
          </p:nvSpPr>
          <p:spPr bwMode="auto">
            <a:xfrm flipH="1">
              <a:off x="2190" y="20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0" name="Line 6496"/>
            <p:cNvSpPr>
              <a:spLocks noChangeShapeType="1"/>
            </p:cNvSpPr>
            <p:nvPr/>
          </p:nvSpPr>
          <p:spPr bwMode="auto">
            <a:xfrm flipH="1">
              <a:off x="2190" y="20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1" name="Line 6497"/>
            <p:cNvSpPr>
              <a:spLocks noChangeShapeType="1"/>
            </p:cNvSpPr>
            <p:nvPr/>
          </p:nvSpPr>
          <p:spPr bwMode="auto">
            <a:xfrm flipH="1">
              <a:off x="2190" y="20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2" name="Line 6498"/>
            <p:cNvSpPr>
              <a:spLocks noChangeShapeType="1"/>
            </p:cNvSpPr>
            <p:nvPr/>
          </p:nvSpPr>
          <p:spPr bwMode="auto">
            <a:xfrm flipH="1">
              <a:off x="2190" y="19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3" name="Line 6499"/>
            <p:cNvSpPr>
              <a:spLocks noChangeShapeType="1"/>
            </p:cNvSpPr>
            <p:nvPr/>
          </p:nvSpPr>
          <p:spPr bwMode="auto">
            <a:xfrm flipH="1">
              <a:off x="2166" y="197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4" name="Rectangle 6500"/>
            <p:cNvSpPr>
              <a:spLocks noChangeArrowheads="1"/>
            </p:cNvSpPr>
            <p:nvPr/>
          </p:nvSpPr>
          <p:spPr bwMode="auto">
            <a:xfrm>
              <a:off x="2052" y="195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35" name="Rectangle 6501"/>
            <p:cNvSpPr>
              <a:spLocks noChangeArrowheads="1"/>
            </p:cNvSpPr>
            <p:nvPr/>
          </p:nvSpPr>
          <p:spPr bwMode="auto">
            <a:xfrm>
              <a:off x="2112" y="191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36" name="Line 6502"/>
            <p:cNvSpPr>
              <a:spLocks noChangeShapeType="1"/>
            </p:cNvSpPr>
            <p:nvPr/>
          </p:nvSpPr>
          <p:spPr bwMode="auto">
            <a:xfrm flipH="1">
              <a:off x="2190" y="18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7" name="Line 6503"/>
            <p:cNvSpPr>
              <a:spLocks noChangeShapeType="1"/>
            </p:cNvSpPr>
            <p:nvPr/>
          </p:nvSpPr>
          <p:spPr bwMode="auto">
            <a:xfrm flipH="1">
              <a:off x="2190" y="17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8" name="Line 6504"/>
            <p:cNvSpPr>
              <a:spLocks noChangeShapeType="1"/>
            </p:cNvSpPr>
            <p:nvPr/>
          </p:nvSpPr>
          <p:spPr bwMode="auto">
            <a:xfrm flipH="1">
              <a:off x="2190" y="17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39" name="Line 6505"/>
            <p:cNvSpPr>
              <a:spLocks noChangeShapeType="1"/>
            </p:cNvSpPr>
            <p:nvPr/>
          </p:nvSpPr>
          <p:spPr bwMode="auto">
            <a:xfrm flipH="1">
              <a:off x="2178" y="170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0" name="Line 6506"/>
            <p:cNvSpPr>
              <a:spLocks noChangeShapeType="1"/>
            </p:cNvSpPr>
            <p:nvPr/>
          </p:nvSpPr>
          <p:spPr bwMode="auto">
            <a:xfrm flipH="1">
              <a:off x="2190" y="167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1" name="Line 6507"/>
            <p:cNvSpPr>
              <a:spLocks noChangeShapeType="1"/>
            </p:cNvSpPr>
            <p:nvPr/>
          </p:nvSpPr>
          <p:spPr bwMode="auto">
            <a:xfrm flipH="1">
              <a:off x="2190" y="16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2" name="Line 6508"/>
            <p:cNvSpPr>
              <a:spLocks noChangeShapeType="1"/>
            </p:cNvSpPr>
            <p:nvPr/>
          </p:nvSpPr>
          <p:spPr bwMode="auto">
            <a:xfrm flipH="1">
              <a:off x="2190" y="16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3" name="Line 6509"/>
            <p:cNvSpPr>
              <a:spLocks noChangeShapeType="1"/>
            </p:cNvSpPr>
            <p:nvPr/>
          </p:nvSpPr>
          <p:spPr bwMode="auto">
            <a:xfrm flipH="1">
              <a:off x="2190" y="16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4" name="Line 6510"/>
            <p:cNvSpPr>
              <a:spLocks noChangeShapeType="1"/>
            </p:cNvSpPr>
            <p:nvPr/>
          </p:nvSpPr>
          <p:spPr bwMode="auto">
            <a:xfrm flipH="1">
              <a:off x="2166" y="158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5" name="Rectangle 6511"/>
            <p:cNvSpPr>
              <a:spLocks noChangeArrowheads="1"/>
            </p:cNvSpPr>
            <p:nvPr/>
          </p:nvSpPr>
          <p:spPr bwMode="auto">
            <a:xfrm>
              <a:off x="2052" y="156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6" name="Rectangle 6512"/>
            <p:cNvSpPr>
              <a:spLocks noChangeArrowheads="1"/>
            </p:cNvSpPr>
            <p:nvPr/>
          </p:nvSpPr>
          <p:spPr bwMode="auto">
            <a:xfrm>
              <a:off x="2112" y="153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7" name="Line 6513"/>
            <p:cNvSpPr>
              <a:spLocks noChangeShapeType="1"/>
            </p:cNvSpPr>
            <p:nvPr/>
          </p:nvSpPr>
          <p:spPr bwMode="auto">
            <a:xfrm flipH="1">
              <a:off x="2190" y="14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8" name="Line 6514"/>
            <p:cNvSpPr>
              <a:spLocks noChangeShapeType="1"/>
            </p:cNvSpPr>
            <p:nvPr/>
          </p:nvSpPr>
          <p:spPr bwMode="auto">
            <a:xfrm flipH="1">
              <a:off x="2190" y="14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49" name="Line 6515"/>
            <p:cNvSpPr>
              <a:spLocks noChangeShapeType="1"/>
            </p:cNvSpPr>
            <p:nvPr/>
          </p:nvSpPr>
          <p:spPr bwMode="auto">
            <a:xfrm flipH="1">
              <a:off x="2190" y="135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0" name="Line 6516"/>
            <p:cNvSpPr>
              <a:spLocks noChangeShapeType="1"/>
            </p:cNvSpPr>
            <p:nvPr/>
          </p:nvSpPr>
          <p:spPr bwMode="auto">
            <a:xfrm flipH="1">
              <a:off x="2178" y="132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1" name="Line 6517"/>
            <p:cNvSpPr>
              <a:spLocks noChangeShapeType="1"/>
            </p:cNvSpPr>
            <p:nvPr/>
          </p:nvSpPr>
          <p:spPr bwMode="auto">
            <a:xfrm flipH="1">
              <a:off x="2190" y="129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2" name="Line 6518"/>
            <p:cNvSpPr>
              <a:spLocks noChangeShapeType="1"/>
            </p:cNvSpPr>
            <p:nvPr/>
          </p:nvSpPr>
          <p:spPr bwMode="auto">
            <a:xfrm flipH="1">
              <a:off x="2190" y="12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3" name="Line 6519"/>
            <p:cNvSpPr>
              <a:spLocks noChangeShapeType="1"/>
            </p:cNvSpPr>
            <p:nvPr/>
          </p:nvSpPr>
          <p:spPr bwMode="auto">
            <a:xfrm flipH="1">
              <a:off x="2190" y="12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4" name="Line 6520"/>
            <p:cNvSpPr>
              <a:spLocks noChangeShapeType="1"/>
            </p:cNvSpPr>
            <p:nvPr/>
          </p:nvSpPr>
          <p:spPr bwMode="auto">
            <a:xfrm flipH="1">
              <a:off x="2190" y="12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5" name="Line 6521"/>
            <p:cNvSpPr>
              <a:spLocks noChangeShapeType="1"/>
            </p:cNvSpPr>
            <p:nvPr/>
          </p:nvSpPr>
          <p:spPr bwMode="auto">
            <a:xfrm flipH="1">
              <a:off x="2166" y="120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6" name="Rectangle 6522"/>
            <p:cNvSpPr>
              <a:spLocks noChangeArrowheads="1"/>
            </p:cNvSpPr>
            <p:nvPr/>
          </p:nvSpPr>
          <p:spPr bwMode="auto">
            <a:xfrm>
              <a:off x="2052" y="119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7" name="Rectangle 6523"/>
            <p:cNvSpPr>
              <a:spLocks noChangeArrowheads="1"/>
            </p:cNvSpPr>
            <p:nvPr/>
          </p:nvSpPr>
          <p:spPr bwMode="auto">
            <a:xfrm>
              <a:off x="2112" y="115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8" name="Line 6524"/>
            <p:cNvSpPr>
              <a:spLocks noChangeShapeType="1"/>
            </p:cNvSpPr>
            <p:nvPr/>
          </p:nvSpPr>
          <p:spPr bwMode="auto">
            <a:xfrm flipH="1">
              <a:off x="2190" y="10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59" name="Line 6525"/>
            <p:cNvSpPr>
              <a:spLocks noChangeShapeType="1"/>
            </p:cNvSpPr>
            <p:nvPr/>
          </p:nvSpPr>
          <p:spPr bwMode="auto">
            <a:xfrm flipH="1">
              <a:off x="2190" y="102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0" name="Line 6526"/>
            <p:cNvSpPr>
              <a:spLocks noChangeShapeType="1"/>
            </p:cNvSpPr>
            <p:nvPr/>
          </p:nvSpPr>
          <p:spPr bwMode="auto">
            <a:xfrm flipH="1">
              <a:off x="2190" y="97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1" name="Line 6527"/>
            <p:cNvSpPr>
              <a:spLocks noChangeShapeType="1"/>
            </p:cNvSpPr>
            <p:nvPr/>
          </p:nvSpPr>
          <p:spPr bwMode="auto">
            <a:xfrm flipH="1">
              <a:off x="2178" y="93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2" name="Line 6528"/>
            <p:cNvSpPr>
              <a:spLocks noChangeShapeType="1"/>
            </p:cNvSpPr>
            <p:nvPr/>
          </p:nvSpPr>
          <p:spPr bwMode="auto">
            <a:xfrm flipH="1">
              <a:off x="2190" y="90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3" name="Line 6529"/>
            <p:cNvSpPr>
              <a:spLocks noChangeShapeType="1"/>
            </p:cNvSpPr>
            <p:nvPr/>
          </p:nvSpPr>
          <p:spPr bwMode="auto">
            <a:xfrm flipH="1">
              <a:off x="2190" y="8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4" name="Line 6530"/>
            <p:cNvSpPr>
              <a:spLocks noChangeShapeType="1"/>
            </p:cNvSpPr>
            <p:nvPr/>
          </p:nvSpPr>
          <p:spPr bwMode="auto">
            <a:xfrm flipH="1">
              <a:off x="2190" y="8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5" name="Line 6531"/>
            <p:cNvSpPr>
              <a:spLocks noChangeShapeType="1"/>
            </p:cNvSpPr>
            <p:nvPr/>
          </p:nvSpPr>
          <p:spPr bwMode="auto">
            <a:xfrm flipH="1">
              <a:off x="2190" y="8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6" name="Line 6532"/>
            <p:cNvSpPr>
              <a:spLocks noChangeShapeType="1"/>
            </p:cNvSpPr>
            <p:nvPr/>
          </p:nvSpPr>
          <p:spPr bwMode="auto">
            <a:xfrm flipH="1">
              <a:off x="2166" y="83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67" name="Rectangle 6533"/>
            <p:cNvSpPr>
              <a:spLocks noChangeArrowheads="1"/>
            </p:cNvSpPr>
            <p:nvPr/>
          </p:nvSpPr>
          <p:spPr bwMode="auto">
            <a:xfrm>
              <a:off x="2052" y="86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8" name="Rectangle 6534"/>
            <p:cNvSpPr>
              <a:spLocks noChangeArrowheads="1"/>
            </p:cNvSpPr>
            <p:nvPr/>
          </p:nvSpPr>
          <p:spPr bwMode="auto">
            <a:xfrm>
              <a:off x="2112" y="82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9" name="Rectangle 6536"/>
            <p:cNvSpPr>
              <a:spLocks noChangeArrowheads="1"/>
            </p:cNvSpPr>
            <p:nvPr/>
          </p:nvSpPr>
          <p:spPr bwMode="auto">
            <a:xfrm>
              <a:off x="2208" y="825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4570" name="Picture 6537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82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71" name="Picture 6538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82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72" name="Freeform 6542"/>
            <p:cNvSpPr>
              <a:spLocks/>
            </p:cNvSpPr>
            <p:nvPr/>
          </p:nvSpPr>
          <p:spPr bwMode="auto">
            <a:xfrm>
              <a:off x="3144" y="163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3" name="Freeform 6543"/>
            <p:cNvSpPr>
              <a:spLocks/>
            </p:cNvSpPr>
            <p:nvPr/>
          </p:nvSpPr>
          <p:spPr bwMode="auto">
            <a:xfrm>
              <a:off x="3144" y="825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4" name="Freeform 6547"/>
            <p:cNvSpPr>
              <a:spLocks/>
            </p:cNvSpPr>
            <p:nvPr/>
          </p:nvSpPr>
          <p:spPr bwMode="auto">
            <a:xfrm>
              <a:off x="3144" y="163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5" name="Freeform 6548"/>
            <p:cNvSpPr>
              <a:spLocks/>
            </p:cNvSpPr>
            <p:nvPr/>
          </p:nvSpPr>
          <p:spPr bwMode="auto">
            <a:xfrm>
              <a:off x="3144" y="163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6" name="Freeform 6552"/>
            <p:cNvSpPr>
              <a:spLocks/>
            </p:cNvSpPr>
            <p:nvPr/>
          </p:nvSpPr>
          <p:spPr bwMode="auto">
            <a:xfrm>
              <a:off x="2208" y="1635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7" name="Freeform 6553"/>
            <p:cNvSpPr>
              <a:spLocks/>
            </p:cNvSpPr>
            <p:nvPr/>
          </p:nvSpPr>
          <p:spPr bwMode="auto">
            <a:xfrm>
              <a:off x="3144" y="163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8" name="Freeform 6557"/>
            <p:cNvSpPr>
              <a:spLocks/>
            </p:cNvSpPr>
            <p:nvPr/>
          </p:nvSpPr>
          <p:spPr bwMode="auto">
            <a:xfrm>
              <a:off x="2208" y="825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79" name="Line 6558"/>
            <p:cNvSpPr>
              <a:spLocks noChangeShapeType="1"/>
            </p:cNvSpPr>
            <p:nvPr/>
          </p:nvSpPr>
          <p:spPr bwMode="auto">
            <a:xfrm>
              <a:off x="2214" y="236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0" name="Rectangle 6559"/>
            <p:cNvSpPr>
              <a:spLocks noChangeArrowheads="1"/>
            </p:cNvSpPr>
            <p:nvPr/>
          </p:nvSpPr>
          <p:spPr bwMode="auto">
            <a:xfrm>
              <a:off x="2238" y="24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1" name="Rectangle 6560"/>
            <p:cNvSpPr>
              <a:spLocks noChangeArrowheads="1"/>
            </p:cNvSpPr>
            <p:nvPr/>
          </p:nvSpPr>
          <p:spPr bwMode="auto">
            <a:xfrm>
              <a:off x="2298" y="24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2" name="Line 6561"/>
            <p:cNvSpPr>
              <a:spLocks noChangeShapeType="1"/>
            </p:cNvSpPr>
            <p:nvPr/>
          </p:nvSpPr>
          <p:spPr bwMode="auto">
            <a:xfrm>
              <a:off x="2322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3" name="Line 6562"/>
            <p:cNvSpPr>
              <a:spLocks noChangeShapeType="1"/>
            </p:cNvSpPr>
            <p:nvPr/>
          </p:nvSpPr>
          <p:spPr bwMode="auto">
            <a:xfrm>
              <a:off x="238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4" name="Line 6563"/>
            <p:cNvSpPr>
              <a:spLocks noChangeShapeType="1"/>
            </p:cNvSpPr>
            <p:nvPr/>
          </p:nvSpPr>
          <p:spPr bwMode="auto">
            <a:xfrm>
              <a:off x="243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5" name="Line 6564"/>
            <p:cNvSpPr>
              <a:spLocks noChangeShapeType="1"/>
            </p:cNvSpPr>
            <p:nvPr/>
          </p:nvSpPr>
          <p:spPr bwMode="auto">
            <a:xfrm>
              <a:off x="2478" y="236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6" name="Line 6565"/>
            <p:cNvSpPr>
              <a:spLocks noChangeShapeType="1"/>
            </p:cNvSpPr>
            <p:nvPr/>
          </p:nvSpPr>
          <p:spPr bwMode="auto">
            <a:xfrm>
              <a:off x="250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7" name="Line 6566"/>
            <p:cNvSpPr>
              <a:spLocks noChangeShapeType="1"/>
            </p:cNvSpPr>
            <p:nvPr/>
          </p:nvSpPr>
          <p:spPr bwMode="auto">
            <a:xfrm>
              <a:off x="2532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8" name="Line 6567"/>
            <p:cNvSpPr>
              <a:spLocks noChangeShapeType="1"/>
            </p:cNvSpPr>
            <p:nvPr/>
          </p:nvSpPr>
          <p:spPr bwMode="auto">
            <a:xfrm>
              <a:off x="255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89" name="Line 6568"/>
            <p:cNvSpPr>
              <a:spLocks noChangeShapeType="1"/>
            </p:cNvSpPr>
            <p:nvPr/>
          </p:nvSpPr>
          <p:spPr bwMode="auto">
            <a:xfrm>
              <a:off x="2574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0" name="Line 6569"/>
            <p:cNvSpPr>
              <a:spLocks noChangeShapeType="1"/>
            </p:cNvSpPr>
            <p:nvPr/>
          </p:nvSpPr>
          <p:spPr bwMode="auto">
            <a:xfrm>
              <a:off x="2592" y="236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1" name="Rectangle 6570"/>
            <p:cNvSpPr>
              <a:spLocks noChangeArrowheads="1"/>
            </p:cNvSpPr>
            <p:nvPr/>
          </p:nvSpPr>
          <p:spPr bwMode="auto">
            <a:xfrm>
              <a:off x="2592" y="24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2" name="Rectangle 6571"/>
            <p:cNvSpPr>
              <a:spLocks noChangeArrowheads="1"/>
            </p:cNvSpPr>
            <p:nvPr/>
          </p:nvSpPr>
          <p:spPr bwMode="auto">
            <a:xfrm>
              <a:off x="2652" y="24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3" name="Line 6572"/>
            <p:cNvSpPr>
              <a:spLocks noChangeShapeType="1"/>
            </p:cNvSpPr>
            <p:nvPr/>
          </p:nvSpPr>
          <p:spPr bwMode="auto">
            <a:xfrm>
              <a:off x="270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4" name="Line 6573"/>
            <p:cNvSpPr>
              <a:spLocks noChangeShapeType="1"/>
            </p:cNvSpPr>
            <p:nvPr/>
          </p:nvSpPr>
          <p:spPr bwMode="auto">
            <a:xfrm>
              <a:off x="2772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5" name="Line 6574"/>
            <p:cNvSpPr>
              <a:spLocks noChangeShapeType="1"/>
            </p:cNvSpPr>
            <p:nvPr/>
          </p:nvSpPr>
          <p:spPr bwMode="auto">
            <a:xfrm>
              <a:off x="2820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6" name="Line 6575"/>
            <p:cNvSpPr>
              <a:spLocks noChangeShapeType="1"/>
            </p:cNvSpPr>
            <p:nvPr/>
          </p:nvSpPr>
          <p:spPr bwMode="auto">
            <a:xfrm>
              <a:off x="2856" y="236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7" name="Line 6576"/>
            <p:cNvSpPr>
              <a:spLocks noChangeShapeType="1"/>
            </p:cNvSpPr>
            <p:nvPr/>
          </p:nvSpPr>
          <p:spPr bwMode="auto">
            <a:xfrm>
              <a:off x="288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8" name="Line 6577"/>
            <p:cNvSpPr>
              <a:spLocks noChangeShapeType="1"/>
            </p:cNvSpPr>
            <p:nvPr/>
          </p:nvSpPr>
          <p:spPr bwMode="auto">
            <a:xfrm>
              <a:off x="291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599" name="Line 6578"/>
            <p:cNvSpPr>
              <a:spLocks noChangeShapeType="1"/>
            </p:cNvSpPr>
            <p:nvPr/>
          </p:nvSpPr>
          <p:spPr bwMode="auto">
            <a:xfrm>
              <a:off x="2934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0" name="Line 6579"/>
            <p:cNvSpPr>
              <a:spLocks noChangeShapeType="1"/>
            </p:cNvSpPr>
            <p:nvPr/>
          </p:nvSpPr>
          <p:spPr bwMode="auto">
            <a:xfrm>
              <a:off x="295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1" name="Line 6580"/>
            <p:cNvSpPr>
              <a:spLocks noChangeShapeType="1"/>
            </p:cNvSpPr>
            <p:nvPr/>
          </p:nvSpPr>
          <p:spPr bwMode="auto">
            <a:xfrm>
              <a:off x="2976" y="236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2" name="Rectangle 6581"/>
            <p:cNvSpPr>
              <a:spLocks noChangeArrowheads="1"/>
            </p:cNvSpPr>
            <p:nvPr/>
          </p:nvSpPr>
          <p:spPr bwMode="auto">
            <a:xfrm>
              <a:off x="2976" y="24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3" name="Rectangle 6582"/>
            <p:cNvSpPr>
              <a:spLocks noChangeArrowheads="1"/>
            </p:cNvSpPr>
            <p:nvPr/>
          </p:nvSpPr>
          <p:spPr bwMode="auto">
            <a:xfrm>
              <a:off x="3036" y="24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4" name="Line 6583"/>
            <p:cNvSpPr>
              <a:spLocks noChangeShapeType="1"/>
            </p:cNvSpPr>
            <p:nvPr/>
          </p:nvSpPr>
          <p:spPr bwMode="auto">
            <a:xfrm>
              <a:off x="3090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5" name="Line 6584"/>
            <p:cNvSpPr>
              <a:spLocks noChangeShapeType="1"/>
            </p:cNvSpPr>
            <p:nvPr/>
          </p:nvSpPr>
          <p:spPr bwMode="auto">
            <a:xfrm>
              <a:off x="315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6" name="Line 6585"/>
            <p:cNvSpPr>
              <a:spLocks noChangeShapeType="1"/>
            </p:cNvSpPr>
            <p:nvPr/>
          </p:nvSpPr>
          <p:spPr bwMode="auto">
            <a:xfrm>
              <a:off x="3204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7" name="Line 6586"/>
            <p:cNvSpPr>
              <a:spLocks noChangeShapeType="1"/>
            </p:cNvSpPr>
            <p:nvPr/>
          </p:nvSpPr>
          <p:spPr bwMode="auto">
            <a:xfrm>
              <a:off x="3240" y="236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8" name="Line 6587"/>
            <p:cNvSpPr>
              <a:spLocks noChangeShapeType="1"/>
            </p:cNvSpPr>
            <p:nvPr/>
          </p:nvSpPr>
          <p:spPr bwMode="auto">
            <a:xfrm>
              <a:off x="3270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09" name="Line 6588"/>
            <p:cNvSpPr>
              <a:spLocks noChangeShapeType="1"/>
            </p:cNvSpPr>
            <p:nvPr/>
          </p:nvSpPr>
          <p:spPr bwMode="auto">
            <a:xfrm>
              <a:off x="3294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0" name="Line 6589"/>
            <p:cNvSpPr>
              <a:spLocks noChangeShapeType="1"/>
            </p:cNvSpPr>
            <p:nvPr/>
          </p:nvSpPr>
          <p:spPr bwMode="auto">
            <a:xfrm>
              <a:off x="331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1" name="Line 6590"/>
            <p:cNvSpPr>
              <a:spLocks noChangeShapeType="1"/>
            </p:cNvSpPr>
            <p:nvPr/>
          </p:nvSpPr>
          <p:spPr bwMode="auto">
            <a:xfrm>
              <a:off x="3336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2" name="Line 6591"/>
            <p:cNvSpPr>
              <a:spLocks noChangeShapeType="1"/>
            </p:cNvSpPr>
            <p:nvPr/>
          </p:nvSpPr>
          <p:spPr bwMode="auto">
            <a:xfrm>
              <a:off x="3354" y="236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3" name="Rectangle 6592"/>
            <p:cNvSpPr>
              <a:spLocks noChangeArrowheads="1"/>
            </p:cNvSpPr>
            <p:nvPr/>
          </p:nvSpPr>
          <p:spPr bwMode="auto">
            <a:xfrm>
              <a:off x="3354" y="24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4" name="Rectangle 6593"/>
            <p:cNvSpPr>
              <a:spLocks noChangeArrowheads="1"/>
            </p:cNvSpPr>
            <p:nvPr/>
          </p:nvSpPr>
          <p:spPr bwMode="auto">
            <a:xfrm>
              <a:off x="3414" y="24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15" name="Line 6594"/>
            <p:cNvSpPr>
              <a:spLocks noChangeShapeType="1"/>
            </p:cNvSpPr>
            <p:nvPr/>
          </p:nvSpPr>
          <p:spPr bwMode="auto">
            <a:xfrm>
              <a:off x="346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6" name="Line 6595"/>
            <p:cNvSpPr>
              <a:spLocks noChangeShapeType="1"/>
            </p:cNvSpPr>
            <p:nvPr/>
          </p:nvSpPr>
          <p:spPr bwMode="auto">
            <a:xfrm>
              <a:off x="3540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7" name="Line 6596"/>
            <p:cNvSpPr>
              <a:spLocks noChangeShapeType="1"/>
            </p:cNvSpPr>
            <p:nvPr/>
          </p:nvSpPr>
          <p:spPr bwMode="auto">
            <a:xfrm>
              <a:off x="358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8" name="Line 6597"/>
            <p:cNvSpPr>
              <a:spLocks noChangeShapeType="1"/>
            </p:cNvSpPr>
            <p:nvPr/>
          </p:nvSpPr>
          <p:spPr bwMode="auto">
            <a:xfrm>
              <a:off x="3624" y="236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19" name="Line 6598"/>
            <p:cNvSpPr>
              <a:spLocks noChangeShapeType="1"/>
            </p:cNvSpPr>
            <p:nvPr/>
          </p:nvSpPr>
          <p:spPr bwMode="auto">
            <a:xfrm>
              <a:off x="3654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0" name="Line 6599"/>
            <p:cNvSpPr>
              <a:spLocks noChangeShapeType="1"/>
            </p:cNvSpPr>
            <p:nvPr/>
          </p:nvSpPr>
          <p:spPr bwMode="auto">
            <a:xfrm>
              <a:off x="3678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1" name="Line 6600"/>
            <p:cNvSpPr>
              <a:spLocks noChangeShapeType="1"/>
            </p:cNvSpPr>
            <p:nvPr/>
          </p:nvSpPr>
          <p:spPr bwMode="auto">
            <a:xfrm>
              <a:off x="3702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2" name="Line 6601"/>
            <p:cNvSpPr>
              <a:spLocks noChangeShapeType="1"/>
            </p:cNvSpPr>
            <p:nvPr/>
          </p:nvSpPr>
          <p:spPr bwMode="auto">
            <a:xfrm>
              <a:off x="3720" y="236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3" name="Line 6602"/>
            <p:cNvSpPr>
              <a:spLocks noChangeShapeType="1"/>
            </p:cNvSpPr>
            <p:nvPr/>
          </p:nvSpPr>
          <p:spPr bwMode="auto">
            <a:xfrm>
              <a:off x="3738" y="236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4" name="Rectangle 6603"/>
            <p:cNvSpPr>
              <a:spLocks noChangeArrowheads="1"/>
            </p:cNvSpPr>
            <p:nvPr/>
          </p:nvSpPr>
          <p:spPr bwMode="auto">
            <a:xfrm>
              <a:off x="3654" y="243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5" name="Rectangle 6604"/>
            <p:cNvSpPr>
              <a:spLocks noChangeArrowheads="1"/>
            </p:cNvSpPr>
            <p:nvPr/>
          </p:nvSpPr>
          <p:spPr bwMode="auto">
            <a:xfrm>
              <a:off x="3714" y="240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6" name="Line 6606"/>
            <p:cNvSpPr>
              <a:spLocks noChangeShapeType="1"/>
            </p:cNvSpPr>
            <p:nvPr/>
          </p:nvSpPr>
          <p:spPr bwMode="auto">
            <a:xfrm flipH="1">
              <a:off x="2166" y="235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27" name="Rectangle 6607"/>
            <p:cNvSpPr>
              <a:spLocks noChangeArrowheads="1"/>
            </p:cNvSpPr>
            <p:nvPr/>
          </p:nvSpPr>
          <p:spPr bwMode="auto">
            <a:xfrm>
              <a:off x="2052" y="230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8" name="Rectangle 6608"/>
            <p:cNvSpPr>
              <a:spLocks noChangeArrowheads="1"/>
            </p:cNvSpPr>
            <p:nvPr/>
          </p:nvSpPr>
          <p:spPr bwMode="auto">
            <a:xfrm>
              <a:off x="2112" y="226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9" name="Line 6609"/>
            <p:cNvSpPr>
              <a:spLocks noChangeShapeType="1"/>
            </p:cNvSpPr>
            <p:nvPr/>
          </p:nvSpPr>
          <p:spPr bwMode="auto">
            <a:xfrm flipH="1">
              <a:off x="2190" y="22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0" name="Line 6610"/>
            <p:cNvSpPr>
              <a:spLocks noChangeShapeType="1"/>
            </p:cNvSpPr>
            <p:nvPr/>
          </p:nvSpPr>
          <p:spPr bwMode="auto">
            <a:xfrm flipH="1">
              <a:off x="2190" y="217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1" name="Line 6611"/>
            <p:cNvSpPr>
              <a:spLocks noChangeShapeType="1"/>
            </p:cNvSpPr>
            <p:nvPr/>
          </p:nvSpPr>
          <p:spPr bwMode="auto">
            <a:xfrm flipH="1">
              <a:off x="2190" y="21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2" name="Line 6612"/>
            <p:cNvSpPr>
              <a:spLocks noChangeShapeType="1"/>
            </p:cNvSpPr>
            <p:nvPr/>
          </p:nvSpPr>
          <p:spPr bwMode="auto">
            <a:xfrm flipH="1">
              <a:off x="2178" y="208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3" name="Line 6613"/>
            <p:cNvSpPr>
              <a:spLocks noChangeShapeType="1"/>
            </p:cNvSpPr>
            <p:nvPr/>
          </p:nvSpPr>
          <p:spPr bwMode="auto">
            <a:xfrm flipH="1">
              <a:off x="2190" y="20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4" name="Line 6614"/>
            <p:cNvSpPr>
              <a:spLocks noChangeShapeType="1"/>
            </p:cNvSpPr>
            <p:nvPr/>
          </p:nvSpPr>
          <p:spPr bwMode="auto">
            <a:xfrm flipH="1">
              <a:off x="2190" y="20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5" name="Line 6615"/>
            <p:cNvSpPr>
              <a:spLocks noChangeShapeType="1"/>
            </p:cNvSpPr>
            <p:nvPr/>
          </p:nvSpPr>
          <p:spPr bwMode="auto">
            <a:xfrm flipH="1">
              <a:off x="2190" y="20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6" name="Line 6616"/>
            <p:cNvSpPr>
              <a:spLocks noChangeShapeType="1"/>
            </p:cNvSpPr>
            <p:nvPr/>
          </p:nvSpPr>
          <p:spPr bwMode="auto">
            <a:xfrm flipH="1">
              <a:off x="2190" y="19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7" name="Line 6617"/>
            <p:cNvSpPr>
              <a:spLocks noChangeShapeType="1"/>
            </p:cNvSpPr>
            <p:nvPr/>
          </p:nvSpPr>
          <p:spPr bwMode="auto">
            <a:xfrm flipH="1">
              <a:off x="2166" y="197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38" name="Rectangle 6618"/>
            <p:cNvSpPr>
              <a:spLocks noChangeArrowheads="1"/>
            </p:cNvSpPr>
            <p:nvPr/>
          </p:nvSpPr>
          <p:spPr bwMode="auto">
            <a:xfrm>
              <a:off x="2052" y="195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9" name="Rectangle 6619"/>
            <p:cNvSpPr>
              <a:spLocks noChangeArrowheads="1"/>
            </p:cNvSpPr>
            <p:nvPr/>
          </p:nvSpPr>
          <p:spPr bwMode="auto">
            <a:xfrm>
              <a:off x="2112" y="191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0" name="Line 6620"/>
            <p:cNvSpPr>
              <a:spLocks noChangeShapeType="1"/>
            </p:cNvSpPr>
            <p:nvPr/>
          </p:nvSpPr>
          <p:spPr bwMode="auto">
            <a:xfrm flipH="1">
              <a:off x="2190" y="18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1" name="Line 6621"/>
            <p:cNvSpPr>
              <a:spLocks noChangeShapeType="1"/>
            </p:cNvSpPr>
            <p:nvPr/>
          </p:nvSpPr>
          <p:spPr bwMode="auto">
            <a:xfrm flipH="1">
              <a:off x="2190" y="17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2" name="Line 6622"/>
            <p:cNvSpPr>
              <a:spLocks noChangeShapeType="1"/>
            </p:cNvSpPr>
            <p:nvPr/>
          </p:nvSpPr>
          <p:spPr bwMode="auto">
            <a:xfrm flipH="1">
              <a:off x="2190" y="17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3" name="Line 6623"/>
            <p:cNvSpPr>
              <a:spLocks noChangeShapeType="1"/>
            </p:cNvSpPr>
            <p:nvPr/>
          </p:nvSpPr>
          <p:spPr bwMode="auto">
            <a:xfrm flipH="1">
              <a:off x="2178" y="170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4" name="Line 6624"/>
            <p:cNvSpPr>
              <a:spLocks noChangeShapeType="1"/>
            </p:cNvSpPr>
            <p:nvPr/>
          </p:nvSpPr>
          <p:spPr bwMode="auto">
            <a:xfrm flipH="1">
              <a:off x="2190" y="167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5" name="Line 6625"/>
            <p:cNvSpPr>
              <a:spLocks noChangeShapeType="1"/>
            </p:cNvSpPr>
            <p:nvPr/>
          </p:nvSpPr>
          <p:spPr bwMode="auto">
            <a:xfrm flipH="1">
              <a:off x="2190" y="16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6" name="Line 6626"/>
            <p:cNvSpPr>
              <a:spLocks noChangeShapeType="1"/>
            </p:cNvSpPr>
            <p:nvPr/>
          </p:nvSpPr>
          <p:spPr bwMode="auto">
            <a:xfrm flipH="1">
              <a:off x="2190" y="16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7" name="Line 6627"/>
            <p:cNvSpPr>
              <a:spLocks noChangeShapeType="1"/>
            </p:cNvSpPr>
            <p:nvPr/>
          </p:nvSpPr>
          <p:spPr bwMode="auto">
            <a:xfrm flipH="1">
              <a:off x="2190" y="16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8" name="Line 6628"/>
            <p:cNvSpPr>
              <a:spLocks noChangeShapeType="1"/>
            </p:cNvSpPr>
            <p:nvPr/>
          </p:nvSpPr>
          <p:spPr bwMode="auto">
            <a:xfrm flipH="1">
              <a:off x="2166" y="158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49" name="Rectangle 6629"/>
            <p:cNvSpPr>
              <a:spLocks noChangeArrowheads="1"/>
            </p:cNvSpPr>
            <p:nvPr/>
          </p:nvSpPr>
          <p:spPr bwMode="auto">
            <a:xfrm>
              <a:off x="2052" y="156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0" name="Rectangle 6630"/>
            <p:cNvSpPr>
              <a:spLocks noChangeArrowheads="1"/>
            </p:cNvSpPr>
            <p:nvPr/>
          </p:nvSpPr>
          <p:spPr bwMode="auto">
            <a:xfrm>
              <a:off x="2112" y="153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1" name="Line 6631"/>
            <p:cNvSpPr>
              <a:spLocks noChangeShapeType="1"/>
            </p:cNvSpPr>
            <p:nvPr/>
          </p:nvSpPr>
          <p:spPr bwMode="auto">
            <a:xfrm flipH="1">
              <a:off x="2190" y="14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2" name="Line 6632"/>
            <p:cNvSpPr>
              <a:spLocks noChangeShapeType="1"/>
            </p:cNvSpPr>
            <p:nvPr/>
          </p:nvSpPr>
          <p:spPr bwMode="auto">
            <a:xfrm flipH="1">
              <a:off x="2190" y="14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3" name="Line 6633"/>
            <p:cNvSpPr>
              <a:spLocks noChangeShapeType="1"/>
            </p:cNvSpPr>
            <p:nvPr/>
          </p:nvSpPr>
          <p:spPr bwMode="auto">
            <a:xfrm flipH="1">
              <a:off x="2190" y="135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4" name="Line 6634"/>
            <p:cNvSpPr>
              <a:spLocks noChangeShapeType="1"/>
            </p:cNvSpPr>
            <p:nvPr/>
          </p:nvSpPr>
          <p:spPr bwMode="auto">
            <a:xfrm flipH="1">
              <a:off x="2178" y="132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5" name="Line 6635"/>
            <p:cNvSpPr>
              <a:spLocks noChangeShapeType="1"/>
            </p:cNvSpPr>
            <p:nvPr/>
          </p:nvSpPr>
          <p:spPr bwMode="auto">
            <a:xfrm flipH="1">
              <a:off x="2190" y="129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6" name="Line 6636"/>
            <p:cNvSpPr>
              <a:spLocks noChangeShapeType="1"/>
            </p:cNvSpPr>
            <p:nvPr/>
          </p:nvSpPr>
          <p:spPr bwMode="auto">
            <a:xfrm flipH="1">
              <a:off x="2190" y="12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7" name="Line 6637"/>
            <p:cNvSpPr>
              <a:spLocks noChangeShapeType="1"/>
            </p:cNvSpPr>
            <p:nvPr/>
          </p:nvSpPr>
          <p:spPr bwMode="auto">
            <a:xfrm flipH="1">
              <a:off x="2190" y="12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8" name="Line 6638"/>
            <p:cNvSpPr>
              <a:spLocks noChangeShapeType="1"/>
            </p:cNvSpPr>
            <p:nvPr/>
          </p:nvSpPr>
          <p:spPr bwMode="auto">
            <a:xfrm flipH="1">
              <a:off x="2190" y="12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59" name="Line 6639"/>
            <p:cNvSpPr>
              <a:spLocks noChangeShapeType="1"/>
            </p:cNvSpPr>
            <p:nvPr/>
          </p:nvSpPr>
          <p:spPr bwMode="auto">
            <a:xfrm flipH="1">
              <a:off x="2166" y="120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0" name="Rectangle 6640"/>
            <p:cNvSpPr>
              <a:spLocks noChangeArrowheads="1"/>
            </p:cNvSpPr>
            <p:nvPr/>
          </p:nvSpPr>
          <p:spPr bwMode="auto">
            <a:xfrm>
              <a:off x="2052" y="119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1" name="Rectangle 6641"/>
            <p:cNvSpPr>
              <a:spLocks noChangeArrowheads="1"/>
            </p:cNvSpPr>
            <p:nvPr/>
          </p:nvSpPr>
          <p:spPr bwMode="auto">
            <a:xfrm>
              <a:off x="2112" y="115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2" name="Line 6642"/>
            <p:cNvSpPr>
              <a:spLocks noChangeShapeType="1"/>
            </p:cNvSpPr>
            <p:nvPr/>
          </p:nvSpPr>
          <p:spPr bwMode="auto">
            <a:xfrm flipH="1">
              <a:off x="2190" y="10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3" name="Line 6643"/>
            <p:cNvSpPr>
              <a:spLocks noChangeShapeType="1"/>
            </p:cNvSpPr>
            <p:nvPr/>
          </p:nvSpPr>
          <p:spPr bwMode="auto">
            <a:xfrm flipH="1">
              <a:off x="2190" y="102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4" name="Line 6644"/>
            <p:cNvSpPr>
              <a:spLocks noChangeShapeType="1"/>
            </p:cNvSpPr>
            <p:nvPr/>
          </p:nvSpPr>
          <p:spPr bwMode="auto">
            <a:xfrm flipH="1">
              <a:off x="2190" y="97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5" name="Line 6645"/>
            <p:cNvSpPr>
              <a:spLocks noChangeShapeType="1"/>
            </p:cNvSpPr>
            <p:nvPr/>
          </p:nvSpPr>
          <p:spPr bwMode="auto">
            <a:xfrm flipH="1">
              <a:off x="2178" y="93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6" name="Line 6646"/>
            <p:cNvSpPr>
              <a:spLocks noChangeShapeType="1"/>
            </p:cNvSpPr>
            <p:nvPr/>
          </p:nvSpPr>
          <p:spPr bwMode="auto">
            <a:xfrm flipH="1">
              <a:off x="2190" y="90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7" name="Line 6647"/>
            <p:cNvSpPr>
              <a:spLocks noChangeShapeType="1"/>
            </p:cNvSpPr>
            <p:nvPr/>
          </p:nvSpPr>
          <p:spPr bwMode="auto">
            <a:xfrm flipH="1">
              <a:off x="2190" y="8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8" name="Line 6648"/>
            <p:cNvSpPr>
              <a:spLocks noChangeShapeType="1"/>
            </p:cNvSpPr>
            <p:nvPr/>
          </p:nvSpPr>
          <p:spPr bwMode="auto">
            <a:xfrm flipH="1">
              <a:off x="2190" y="8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69" name="Line 6649"/>
            <p:cNvSpPr>
              <a:spLocks noChangeShapeType="1"/>
            </p:cNvSpPr>
            <p:nvPr/>
          </p:nvSpPr>
          <p:spPr bwMode="auto">
            <a:xfrm flipH="1">
              <a:off x="2190" y="8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70" name="Line 6650"/>
            <p:cNvSpPr>
              <a:spLocks noChangeShapeType="1"/>
            </p:cNvSpPr>
            <p:nvPr/>
          </p:nvSpPr>
          <p:spPr bwMode="auto">
            <a:xfrm flipH="1">
              <a:off x="2166" y="83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4671" name="Rectangle 6651"/>
            <p:cNvSpPr>
              <a:spLocks noChangeArrowheads="1"/>
            </p:cNvSpPr>
            <p:nvPr/>
          </p:nvSpPr>
          <p:spPr bwMode="auto">
            <a:xfrm>
              <a:off x="2052" y="86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72" name="Rectangle 6652"/>
            <p:cNvSpPr>
              <a:spLocks noChangeArrowheads="1"/>
            </p:cNvSpPr>
            <p:nvPr/>
          </p:nvSpPr>
          <p:spPr bwMode="auto">
            <a:xfrm>
              <a:off x="2112" y="82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836" name="Group 6657"/>
          <p:cNvGrpSpPr>
            <a:grpSpLocks noChangeAspect="1"/>
          </p:cNvGrpSpPr>
          <p:nvPr/>
        </p:nvGrpSpPr>
        <p:grpSpPr bwMode="auto">
          <a:xfrm>
            <a:off x="4125103" y="1006693"/>
            <a:ext cx="1285875" cy="1268016"/>
            <a:chOff x="1704" y="675"/>
            <a:chExt cx="2160" cy="2130"/>
          </a:xfrm>
        </p:grpSpPr>
        <p:sp>
          <p:nvSpPr>
            <p:cNvPr id="6837" name="AutoShape 6656"/>
            <p:cNvSpPr>
              <a:spLocks noChangeAspect="1" noChangeArrowheads="1" noTextEdit="1"/>
            </p:cNvSpPr>
            <p:nvPr/>
          </p:nvSpPr>
          <p:spPr bwMode="auto">
            <a:xfrm>
              <a:off x="1704" y="675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grpSp>
          <p:nvGrpSpPr>
            <p:cNvPr id="6838" name="Group 6858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9079" name="Rectangle 6658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080" name="Picture 6659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081" name="Picture 6660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82" name="Rectangle 6661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83" name="Rectangle 6662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84" name="Rectangle 6663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85" name="Freeform 6664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86" name="Freeform 6665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87" name="Rectangle 6666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88" name="Rectangle 6667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89" name="Rectangle 6668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0" name="Freeform 6669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1" name="Freeform 6670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2" name="Rectangle 6671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3" name="Rectangle 6672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4" name="Rectangle 6673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5" name="Freeform 6674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6" name="Freeform 6675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7" name="Rectangle 6676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98" name="Rectangle 6677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99" name="Rectangle 6678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00" name="Freeform 6679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1" name="Line 6680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2" name="Rectangle 6681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03" name="Rectangle 6682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04" name="Line 6683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5" name="Line 6684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6" name="Line 6685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7" name="Line 6686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8" name="Line 6687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09" name="Line 6688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0" name="Line 6689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1" name="Line 6690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2" name="Line 6691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3" name="Rectangle 6692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" name="Rectangle 6693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" name="Line 6694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6" name="Line 6695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7" name="Line 6696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8" name="Line 6697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19" name="Line 6698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0" name="Line 6699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1" name="Line 6700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2" name="Line 6701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3" name="Line 6702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4" name="Rectangle 6703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" name="Rectangle 6704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" name="Line 6705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7" name="Line 6706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8" name="Line 6707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29" name="Line 6708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0" name="Line 6709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1" name="Line 6710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2" name="Line 6711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3" name="Line 6712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4" name="Line 6713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5" name="Rectangle 6714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" name="Rectangle 6715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" name="Line 6716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8" name="Line 6717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39" name="Line 6718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0" name="Line 6719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1" name="Line 6720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2" name="Line 6721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3" name="Line 6722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4" name="Line 6723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5" name="Line 6724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6" name="Rectangle 6725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" name="Rectangle 6726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" name="Line 6728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49" name="Rectangle 6729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" name="Rectangle 6730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" name="Line 6731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2" name="Line 6732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3" name="Line 6733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4" name="Line 6734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5" name="Line 6735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6" name="Line 6736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7" name="Line 6737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8" name="Line 6738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59" name="Line 6739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0" name="Rectangle 6740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" name="Rectangle 6741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" name="Line 6742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3" name="Line 6743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4" name="Line 6744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5" name="Line 6745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6" name="Line 6746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7" name="Line 6747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8" name="Line 6748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69" name="Line 6749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0" name="Line 6750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1" name="Rectangle 6751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" name="Rectangle 6752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" name="Line 6753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4" name="Line 6754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5" name="Line 6755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6" name="Line 6756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7" name="Line 6757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8" name="Line 6758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79" name="Line 6759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0" name="Line 6760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1" name="Line 6761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2" name="Rectangle 6762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" name="Rectangle 6763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" name="Line 6764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5" name="Line 6765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6" name="Line 6766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7" name="Line 6767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8" name="Line 6768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89" name="Line 6769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0" name="Line 6770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1" name="Line 6771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2" name="Line 6772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3" name="Rectangle 6773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" name="Rectangle 6774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" name="Rectangle 6776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196" name="Picture 6777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197" name="Picture 677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198" name="Rectangle 6779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199" name="Rectangle 6780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" name="Rectangle 6781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" name="Freeform 678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2" name="Freeform 6783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3" name="Rectangle 6784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4" name="Rectangle 6785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" name="Rectangle 6786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" name="Freeform 6787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7" name="Freeform 678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8" name="Rectangle 6789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09" name="Rectangle 6790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" name="Rectangle 6791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" name="Freeform 6792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12" name="Freeform 679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13" name="Rectangle 6794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14" name="Rectangle 6795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" name="Rectangle 6796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" name="Freeform 6797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17" name="Line 6798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18" name="Rectangle 6799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" name="Rectangle 6800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" name="Line 6801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1" name="Line 6802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2" name="Line 6803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3" name="Line 6804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4" name="Line 6805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5" name="Line 6806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6" name="Line 6807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7" name="Line 6808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8" name="Line 6809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29" name="Rectangle 6810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" name="Rectangle 6811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" name="Line 6812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2" name="Line 6813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3" name="Line 6814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4" name="Line 6815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5" name="Line 6816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6" name="Line 6817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7" name="Line 6818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8" name="Line 6819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39" name="Line 6820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0" name="Rectangle 6821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" name="Rectangle 6822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" name="Line 6823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3" name="Line 6824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4" name="Line 6825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5" name="Line 6826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6" name="Line 6827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7" name="Line 6828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8" name="Line 6829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49" name="Line 6830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0" name="Line 6831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1" name="Rectangle 6832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" name="Rectangle 6833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" name="Line 6834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4" name="Line 6835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5" name="Line 6836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6" name="Line 6837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7" name="Line 6838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8" name="Line 6839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59" name="Line 6840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0" name="Line 6841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1" name="Line 6842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2" name="Rectangle 6843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" name="Rectangle 6844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" name="Line 6846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5" name="Rectangle 6847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" name="Rectangle 6848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" name="Line 6849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8" name="Line 6850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69" name="Line 6851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0" name="Line 6852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1" name="Line 6853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2" name="Line 6854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3" name="Line 6855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4" name="Line 6856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275" name="Line 6857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39" name="Group 7059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8882" name="Rectangle 6859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83" name="Rectangle 6860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84" name="Line 6861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5" name="Line 6862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6" name="Line 6863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7" name="Line 6864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8" name="Line 6865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9" name="Line 6866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0" name="Line 6867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1" name="Line 6868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2" name="Line 6869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3" name="Rectangle 6870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94" name="Rectangle 6871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95" name="Line 6872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6" name="Line 6873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7" name="Line 6874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8" name="Line 6875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99" name="Line 6876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0" name="Line 6877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1" name="Line 6878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2" name="Line 6879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3" name="Line 6880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4" name="Rectangle 6881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05" name="Rectangle 6882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06" name="Line 6883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7" name="Line 6884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8" name="Line 6885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09" name="Line 6886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0" name="Line 6887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1" name="Line 6888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2" name="Line 6889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3" name="Line 6890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4" name="Line 6891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15" name="Rectangle 6892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16" name="Rectangle 6893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17" name="Rectangle 6895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918" name="Picture 6896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19" name="Picture 6897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920" name="Rectangle 6898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1" name="Rectangle 6899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22" name="Rectangle 6900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23" name="Freeform 6901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4" name="Freeform 6902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5" name="Rectangle 6903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6" name="Rectangle 6904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27" name="Rectangle 6905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28" name="Freeform 6906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29" name="Freeform 6907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0" name="Rectangle 6908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1" name="Rectangle 6909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32" name="Rectangle 6910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33" name="Freeform 6911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4" name="Freeform 6912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5" name="Rectangle 6913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6" name="Rectangle 6914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37" name="Rectangle 6915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38" name="Freeform 6916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39" name="Line 6917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0" name="Rectangle 6918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41" name="Rectangle 6919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42" name="Line 6920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3" name="Line 6921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4" name="Line 6922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5" name="Line 6923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6" name="Line 6924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7" name="Line 6925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8" name="Line 6926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49" name="Line 6927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0" name="Line 6928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1" name="Rectangle 6929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52" name="Rectangle 6930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53" name="Line 6931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4" name="Line 6932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5" name="Line 6933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6" name="Line 6934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7" name="Line 6935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8" name="Line 6936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59" name="Line 6937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0" name="Line 6938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1" name="Line 6939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2" name="Rectangle 6940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63" name="Rectangle 6941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64" name="Line 6942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5" name="Line 6943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6" name="Line 6944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7" name="Line 6945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8" name="Line 6946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69" name="Line 6947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0" name="Line 6948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1" name="Line 6949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2" name="Line 6950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3" name="Rectangle 6951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74" name="Rectangle 6952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75" name="Line 6953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6" name="Line 6954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7" name="Line 6955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8" name="Line 6956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79" name="Line 6957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0" name="Line 6958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1" name="Line 6959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2" name="Line 6960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3" name="Line 6961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4" name="Rectangle 6962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5" name="Rectangle 6963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6" name="Line 6965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87" name="Rectangle 6966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8" name="Rectangle 6967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89" name="Line 6968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0" name="Line 6969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1" name="Line 6970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2" name="Line 6971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3" name="Line 6972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4" name="Line 6973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5" name="Line 6974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6" name="Line 6975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7" name="Line 6976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998" name="Rectangle 6977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99" name="Rectangle 6978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00" name="Line 6979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1" name="Line 6980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2" name="Line 6981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3" name="Line 6982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4" name="Line 6983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5" name="Line 6984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6" name="Line 6985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7" name="Line 6986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8" name="Line 6987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09" name="Rectangle 6988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10" name="Rectangle 6989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11" name="Line 6990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2" name="Line 6991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3" name="Line 6992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4" name="Line 6993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5" name="Line 6994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6" name="Line 6995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7" name="Line 6996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8" name="Line 6997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19" name="Line 6998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0" name="Rectangle 6999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21" name="Rectangle 7000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22" name="Line 7001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3" name="Line 7002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4" name="Line 7003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5" name="Line 7004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6" name="Line 7005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7" name="Line 7006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8" name="Line 7007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29" name="Line 7008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30" name="Line 7009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31" name="Rectangle 7010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32" name="Rectangle 7011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33" name="Rectangle 7013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034" name="Picture 7014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035" name="Picture 7015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36" name="Rectangle 7016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37" name="Rectangle 7017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38" name="Rectangle 7018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39" name="Freeform 7019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0" name="Freeform 7020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1" name="Rectangle 7021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2" name="Rectangle 7022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43" name="Rectangle 7023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44" name="Freeform 7024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5" name="Freeform 7025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6" name="Rectangle 7026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47" name="Rectangle 7027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48" name="Rectangle 7028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49" name="Freeform 7029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0" name="Freeform 7030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1" name="Rectangle 7031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2" name="Rectangle 7032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53" name="Rectangle 7033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54" name="Freeform 7034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5" name="Line 7035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6" name="Rectangle 7036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57" name="Rectangle 7037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58" name="Line 7038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59" name="Line 7039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0" name="Line 7040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1" name="Line 7041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2" name="Line 7042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3" name="Line 7043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4" name="Line 7044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5" name="Line 7045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6" name="Line 7046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67" name="Rectangle 7047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68" name="Rectangle 7048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69" name="Line 7049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0" name="Line 7050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1" name="Line 7051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2" name="Line 7052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3" name="Line 7053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4" name="Line 7054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5" name="Line 7055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6" name="Line 7056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7" name="Line 7057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078" name="Rectangle 7058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840" name="Group 7260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8686" name="Rectangle 7060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87" name="Line 7061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8" name="Line 7062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9" name="Line 7063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0" name="Line 7064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1" name="Line 7065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2" name="Line 7066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3" name="Line 7067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4" name="Line 7068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5" name="Line 7069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6" name="Rectangle 7070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97" name="Rectangle 7071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98" name="Line 7072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99" name="Line 7073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0" name="Line 7074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1" name="Line 7075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2" name="Line 7076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3" name="Line 7077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4" name="Line 7078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5" name="Line 7079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6" name="Line 7080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07" name="Rectangle 7081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08" name="Rectangle 7082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09" name="Line 7084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0" name="Rectangle 7085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11" name="Rectangle 7086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12" name="Line 7087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3" name="Line 7088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4" name="Line 7089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5" name="Line 7090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6" name="Line 7091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7" name="Line 7092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8" name="Line 7093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19" name="Line 7094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0" name="Line 7095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1" name="Rectangle 7096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22" name="Rectangle 7097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23" name="Line 7098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4" name="Line 7099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5" name="Line 7100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6" name="Line 7101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7" name="Line 7102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8" name="Line 7103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29" name="Line 7104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0" name="Line 7105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1" name="Line 7106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2" name="Rectangle 7107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33" name="Rectangle 7108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34" name="Line 7109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5" name="Line 7110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6" name="Line 7111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7" name="Line 7112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8" name="Line 7113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39" name="Line 7114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0" name="Line 7115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1" name="Line 7116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2" name="Line 7117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3" name="Rectangle 7118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44" name="Rectangle 7119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45" name="Line 7120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6" name="Line 7121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7" name="Line 7122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8" name="Line 7123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49" name="Line 7124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0" name="Line 7125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1" name="Line 7126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2" name="Line 7127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3" name="Line 7128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54" name="Rectangle 7129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55" name="Rectangle 7130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56" name="Rectangle 7132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757" name="Picture 7133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758" name="Picture 7134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759" name="Rectangle 7135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0" name="Rectangle 7136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61" name="Rectangle 7137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62" name="Freeform 7138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3" name="Freeform 7139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4" name="Rectangle 7140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5" name="Rectangle 7141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66" name="Rectangle 7142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67" name="Freeform 7143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8" name="Freeform 7144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69" name="Rectangle 7145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0" name="Rectangle 7146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71" name="Rectangle 7147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72" name="Freeform 7148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3" name="Freeform 7149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4" name="Rectangle 7150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5" name="Rectangle 7151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76" name="Rectangle 7152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77" name="Freeform 7153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8" name="Line 7154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79" name="Rectangle 7155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80" name="Rectangle 7156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81" name="Line 7157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2" name="Line 7158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3" name="Line 7159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4" name="Line 7160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5" name="Line 7161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6" name="Line 7162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7" name="Line 7163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8" name="Line 7164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89" name="Line 7165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0" name="Rectangle 7166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91" name="Rectangle 7167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92" name="Line 7168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3" name="Line 7169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4" name="Line 7170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5" name="Line 7171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6" name="Line 7172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7" name="Line 7173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8" name="Line 7174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799" name="Line 7175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0" name="Line 7176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1" name="Rectangle 7177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02" name="Rectangle 7178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03" name="Line 7179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4" name="Line 7180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5" name="Line 7181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6" name="Line 7182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7" name="Line 7183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8" name="Line 7184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09" name="Line 7185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0" name="Line 7186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1" name="Line 7187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2" name="Rectangle 7188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13" name="Rectangle 7189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14" name="Line 7190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5" name="Line 7191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6" name="Line 7192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7" name="Line 7193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8" name="Line 7194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19" name="Line 7195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0" name="Line 7196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1" name="Line 7197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2" name="Line 7198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3" name="Rectangle 7199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24" name="Rectangle 7200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25" name="Line 7202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6" name="Rectangle 7203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27" name="Rectangle 7204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28" name="Line 7205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29" name="Line 7206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0" name="Line 7207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1" name="Line 7208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2" name="Line 7209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3" name="Line 7210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4" name="Line 7211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5" name="Line 7212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6" name="Line 7213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37" name="Rectangle 7214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38" name="Rectangle 7215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39" name="Line 7216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0" name="Line 7217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1" name="Line 7218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2" name="Line 7219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3" name="Line 7220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4" name="Line 7221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5" name="Line 7222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6" name="Line 7223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7" name="Line 7224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48" name="Rectangle 7225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49" name="Rectangle 7226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50" name="Line 7227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1" name="Line 7228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2" name="Line 7229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3" name="Line 7230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4" name="Line 7231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5" name="Line 7232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6" name="Line 7233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7" name="Line 7234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8" name="Line 7235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59" name="Rectangle 7236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60" name="Rectangle 7237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61" name="Line 7238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2" name="Line 7239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3" name="Line 7240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4" name="Line 7241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5" name="Line 7242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6" name="Line 7243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7" name="Line 7244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8" name="Line 7245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69" name="Line 7246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70" name="Rectangle 7247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1" name="Rectangle 7248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2" name="Rectangle 7250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873" name="Picture 7251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874" name="Picture 7252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875" name="Rectangle 7253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76" name="Rectangle 7254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7" name="Rectangle 7255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78" name="Freeform 7256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79" name="Freeform 7257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0" name="Rectangle 7258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881" name="Rectangle 7259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841" name="Group 7461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8489" name="Rectangle 7261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90" name="Freeform 726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1" name="Freeform 726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2" name="Rectangle 7264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3" name="Rectangle 7265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94" name="Rectangle 7266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95" name="Freeform 7267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6" name="Freeform 726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7" name="Rectangle 7269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98" name="Rectangle 7270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99" name="Rectangle 7271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00" name="Freeform 7272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1" name="Line 7273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2" name="Rectangle 7274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03" name="Rectangle 7275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04" name="Line 7276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5" name="Line 7277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6" name="Line 7278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7" name="Line 7279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8" name="Line 7280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09" name="Line 7281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0" name="Line 7282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1" name="Line 7283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2" name="Line 7284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3" name="Rectangle 7285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14" name="Rectangle 7286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15" name="Line 7287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6" name="Line 7288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7" name="Line 7289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8" name="Line 7290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19" name="Line 7291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0" name="Line 7292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1" name="Line 7293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2" name="Line 7294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3" name="Line 7295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4" name="Rectangle 7296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25" name="Rectangle 7297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26" name="Line 7298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7" name="Line 7299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8" name="Line 7300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29" name="Line 7301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0" name="Line 7302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1" name="Line 7303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2" name="Line 7304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3" name="Line 7305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4" name="Line 7306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5" name="Rectangle 7307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36" name="Rectangle 7308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37" name="Line 7309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8" name="Line 7310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39" name="Line 7311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0" name="Line 7312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1" name="Line 7313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2" name="Line 7314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3" name="Line 7315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4" name="Line 7316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5" name="Line 7317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6" name="Rectangle 7318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47" name="Rectangle 7319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48" name="Line 7321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49" name="Rectangle 7322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50" name="Rectangle 7323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51" name="Line 7324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2" name="Line 7325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3" name="Line 7326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4" name="Line 7327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5" name="Line 7328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6" name="Line 7329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7" name="Line 7330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8" name="Line 7331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59" name="Line 7332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0" name="Rectangle 7333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61" name="Rectangle 7334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62" name="Line 7335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3" name="Line 7336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4" name="Line 7337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5" name="Line 7338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6" name="Line 7339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7" name="Line 7340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8" name="Line 7341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69" name="Line 7342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0" name="Line 7343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1" name="Rectangle 7344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72" name="Rectangle 7345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73" name="Line 7346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4" name="Line 7347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5" name="Line 7348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6" name="Line 7349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7" name="Line 7350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8" name="Line 7351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79" name="Line 7352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0" name="Line 7353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1" name="Line 7354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2" name="Rectangle 7355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83" name="Rectangle 7356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84" name="Line 7357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5" name="Line 7358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6" name="Line 7359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7" name="Line 7360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8" name="Line 7361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89" name="Line 7362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0" name="Line 7363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1" name="Line 7364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2" name="Line 7365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3" name="Rectangle 7366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94" name="Rectangle 7367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95" name="Rectangle 7369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596" name="Picture 7370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97" name="Picture 7371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598" name="Rectangle 7372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599" name="Rectangle 7373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00" name="Rectangle 7374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01" name="Freeform 7375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2" name="Freeform 7376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3" name="Rectangle 7377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4" name="Rectangle 7378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05" name="Rectangle 7379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06" name="Freeform 7380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7" name="Freeform 7381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8" name="Rectangle 7382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09" name="Rectangle 7383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0" name="Rectangle 7384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1" name="Freeform 7385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2" name="Freeform 7386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3" name="Rectangle 7387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4" name="Rectangle 7388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5" name="Rectangle 7389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6" name="Freeform 7390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7" name="Line 7391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18" name="Rectangle 7392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19" name="Rectangle 7393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20" name="Line 7394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1" name="Line 7395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2" name="Line 7396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3" name="Line 7397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4" name="Line 7398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5" name="Line 7399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6" name="Line 7400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7" name="Line 7401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8" name="Line 7402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29" name="Rectangle 7403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30" name="Rectangle 7404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31" name="Line 7405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2" name="Line 7406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3" name="Line 7407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4" name="Line 7408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5" name="Line 7409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6" name="Line 7410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7" name="Line 7411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8" name="Line 7412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39" name="Line 7413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0" name="Rectangle 7414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41" name="Rectangle 7415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42" name="Line 7416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3" name="Line 7417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4" name="Line 7418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5" name="Line 7419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6" name="Line 7420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7" name="Line 7421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8" name="Line 7422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49" name="Line 7423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0" name="Line 7424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1" name="Rectangle 7425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52" name="Rectangle 7426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53" name="Line 7427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4" name="Line 7428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5" name="Line 7429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6" name="Line 7430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7" name="Line 7431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8" name="Line 7432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59" name="Line 7433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0" name="Line 7434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1" name="Line 7435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2" name="Rectangle 7436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63" name="Rectangle 7437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64" name="Line 7439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5" name="Rectangle 7440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66" name="Rectangle 7441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67" name="Line 7442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8" name="Line 7443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69" name="Line 7444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0" name="Line 7445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1" name="Line 7446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2" name="Line 7447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3" name="Line 7448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4" name="Line 7449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5" name="Line 7450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6" name="Rectangle 7451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77" name="Rectangle 7452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78" name="Line 7453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79" name="Line 7454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0" name="Line 7455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1" name="Line 7456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2" name="Line 7457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3" name="Line 7458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4" name="Line 7459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685" name="Line 7460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2" name="Group 7662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8292" name="Line 7462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3" name="Rectangle 7463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94" name="Rectangle 7464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95" name="Line 7465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6" name="Line 7466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7" name="Line 7467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8" name="Line 7468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9" name="Line 7469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0" name="Line 7470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1" name="Line 7471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2" name="Line 7472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3" name="Line 7473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4" name="Rectangle 7474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05" name="Rectangle 7475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06" name="Line 7476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7" name="Line 7477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8" name="Line 7478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09" name="Line 7479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0" name="Line 7480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1" name="Line 7481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2" name="Line 7482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3" name="Line 7483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4" name="Line 7484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15" name="Rectangle 7485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16" name="Rectangle 7486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17" name="Rectangle 7488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318" name="Picture 7489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19" name="Picture 7490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320" name="Rectangle 7491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1" name="Rectangle 7492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22" name="Rectangle 7493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23" name="Freeform 7494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4" name="Freeform 7495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5" name="Rectangle 7496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6" name="Rectangle 7497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27" name="Rectangle 7498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28" name="Freeform 7499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29" name="Freeform 7500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0" name="Rectangle 7501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1" name="Rectangle 7502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32" name="Rectangle 7503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33" name="Freeform 7504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4" name="Freeform 7505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5" name="Rectangle 7506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6" name="Rectangle 7507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37" name="Rectangle 7508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38" name="Freeform 7509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39" name="Line 7510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0" name="Rectangle 7511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41" name="Rectangle 7512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42" name="Line 7513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3" name="Line 7514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4" name="Line 7515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5" name="Line 7516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6" name="Line 7517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7" name="Line 7518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8" name="Line 7519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49" name="Line 7520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0" name="Line 7521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1" name="Rectangle 7522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52" name="Rectangle 7523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53" name="Line 7524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4" name="Line 7525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5" name="Line 7526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6" name="Line 7527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7" name="Line 7528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8" name="Line 7529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59" name="Line 7530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0" name="Line 7531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1" name="Line 7532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2" name="Rectangle 7533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63" name="Rectangle 7534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64" name="Line 7535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5" name="Line 7536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6" name="Line 7537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7" name="Line 7538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8" name="Line 7539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69" name="Line 7540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0" name="Line 7541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1" name="Line 7542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2" name="Line 7543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3" name="Rectangle 7544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74" name="Rectangle 7545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75" name="Line 7546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6" name="Line 7547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7" name="Line 7548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8" name="Line 7549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79" name="Line 7550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0" name="Line 7551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1" name="Line 7552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2" name="Line 7553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3" name="Line 7554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4" name="Rectangle 7555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85" name="Rectangle 7556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86" name="Line 7558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87" name="Rectangle 7559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88" name="Rectangle 7560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89" name="Line 7561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0" name="Line 7562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1" name="Line 7563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2" name="Line 7564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3" name="Line 7565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4" name="Line 7566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5" name="Line 7567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6" name="Line 7568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7" name="Line 7569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398" name="Rectangle 7570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99" name="Rectangle 7571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00" name="Line 7572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1" name="Line 7573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2" name="Line 7574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3" name="Line 7575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4" name="Line 7576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5" name="Line 7577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6" name="Line 7578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7" name="Line 7579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8" name="Line 7580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09" name="Rectangle 7581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10" name="Rectangle 7582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11" name="Line 7583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2" name="Line 7584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3" name="Line 7585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4" name="Line 7586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5" name="Line 7587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6" name="Line 7588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7" name="Line 7589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8" name="Line 7590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19" name="Line 7591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0" name="Rectangle 7592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21" name="Rectangle 7593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22" name="Line 7594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3" name="Line 7595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4" name="Line 7596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5" name="Line 7597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6" name="Line 7598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7" name="Line 7599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8" name="Line 7600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29" name="Line 7601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30" name="Line 7602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31" name="Rectangle 7603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32" name="Rectangle 7604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33" name="Rectangle 7606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434" name="Picture 7607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35" name="Picture 7608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436" name="Rectangle 7609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37" name="Rectangle 7610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38" name="Rectangle 7611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39" name="Freeform 761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0" name="Freeform 7613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1" name="Rectangle 7614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2" name="Rectangle 7615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43" name="Rectangle 7616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44" name="Freeform 7617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5" name="Freeform 761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6" name="Rectangle 7619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47" name="Rectangle 7620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48" name="Rectangle 7621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49" name="Freeform 7622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0" name="Freeform 762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1" name="Rectangle 7624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2" name="Rectangle 7625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53" name="Rectangle 7626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54" name="Freeform 7627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5" name="Line 7628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6" name="Rectangle 7629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57" name="Rectangle 7630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58" name="Line 7631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59" name="Line 7632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0" name="Line 7633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1" name="Line 7634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2" name="Line 7635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3" name="Line 7636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4" name="Line 7637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5" name="Line 7638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6" name="Line 7639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67" name="Rectangle 7640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68" name="Rectangle 7641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69" name="Line 7642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0" name="Line 7643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1" name="Line 7644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2" name="Line 7645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3" name="Line 7646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4" name="Line 7647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5" name="Line 7648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6" name="Line 7649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7" name="Line 7650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78" name="Rectangle 7651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79" name="Rectangle 7652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80" name="Line 7653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1" name="Line 7654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2" name="Line 7655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3" name="Line 7656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4" name="Line 7657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5" name="Line 7658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6" name="Line 7659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7" name="Line 7660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488" name="Line 7661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3" name="Group 7863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8096" name="Rectangle 7663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97" name="Rectangle 7664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98" name="Line 7665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9" name="Line 7666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0" name="Line 7667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1" name="Line 7668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2" name="Line 7669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3" name="Line 7670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4" name="Line 7671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5" name="Line 7672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6" name="Line 7673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07" name="Rectangle 7674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08" name="Rectangle 7675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09" name="Line 7677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0" name="Rectangle 7678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11" name="Rectangle 7679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12" name="Line 7680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3" name="Line 7681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4" name="Line 7682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5" name="Line 7683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6" name="Line 7684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7" name="Line 7685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8" name="Line 7686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19" name="Line 7687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0" name="Line 7688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1" name="Rectangle 7689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22" name="Rectangle 7690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23" name="Line 7691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4" name="Line 7692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5" name="Line 7693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6" name="Line 7694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7" name="Line 7695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8" name="Line 7696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29" name="Line 7697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0" name="Line 7698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1" name="Line 7699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2" name="Rectangle 7700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33" name="Rectangle 7701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34" name="Line 7702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5" name="Line 7703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6" name="Line 7704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7" name="Line 7705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8" name="Line 7706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39" name="Line 7707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0" name="Line 7708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1" name="Line 7709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2" name="Line 7710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3" name="Rectangle 7711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44" name="Rectangle 7712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45" name="Line 7713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6" name="Line 7714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7" name="Line 7715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8" name="Line 7716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49" name="Line 7717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50" name="Line 7718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51" name="Line 7719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52" name="Line 7720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53" name="Line 7721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54" name="Rectangle 7722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55" name="Rectangle 7723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56" name="Rectangle 7725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157" name="Picture 7726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158" name="Picture 7727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159" name="Rectangle 7728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0" name="Rectangle 7729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1" name="Rectangle 7730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2" name="Freeform 7731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3" name="Freeform 7732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4" name="Rectangle 7733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5" name="Rectangle 7734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6" name="Rectangle 7735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67" name="Freeform 7736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8" name="Freeform 7737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69" name="Rectangle 7738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0" name="Rectangle 7739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71" name="Rectangle 7740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72" name="Freeform 7741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3" name="Freeform 7742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4" name="Rectangle 7743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5" name="Rectangle 7744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76" name="Rectangle 7745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77" name="Freeform 7746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8" name="Line 7747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79" name="Rectangle 7748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80" name="Rectangle 7749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81" name="Line 7750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2" name="Line 7751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3" name="Line 7752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4" name="Line 7753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5" name="Line 7754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6" name="Line 7755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7" name="Line 7756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8" name="Line 7757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89" name="Line 7758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0" name="Rectangle 7759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91" name="Rectangle 7760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92" name="Line 7761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3" name="Line 7762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4" name="Line 7763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5" name="Line 7764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6" name="Line 7765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7" name="Line 7766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8" name="Line 7767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199" name="Line 7768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0" name="Line 7769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1" name="Rectangle 7770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02" name="Rectangle 7771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03" name="Line 7772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4" name="Line 7773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5" name="Line 7774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6" name="Line 7775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7" name="Line 7776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8" name="Line 7777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09" name="Line 7778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0" name="Line 7779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1" name="Line 7780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2" name="Rectangle 7781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13" name="Rectangle 7782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14" name="Line 7783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5" name="Line 7784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6" name="Line 7785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7" name="Line 7786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8" name="Line 7787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19" name="Line 7788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0" name="Line 7789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1" name="Line 7790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2" name="Line 7791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3" name="Rectangle 7792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24" name="Rectangle 7793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25" name="Line 7795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6" name="Rectangle 7796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27" name="Rectangle 7797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28" name="Line 7798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29" name="Line 7799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0" name="Line 7800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1" name="Line 7801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2" name="Line 7802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3" name="Line 7803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4" name="Line 7804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5" name="Line 7805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6" name="Line 7806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37" name="Rectangle 7807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38" name="Rectangle 7808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39" name="Line 7809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0" name="Line 7810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1" name="Line 7811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2" name="Line 7812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3" name="Line 7813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4" name="Line 7814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5" name="Line 7815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6" name="Line 7816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7" name="Line 7817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48" name="Rectangle 7818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49" name="Rectangle 7819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50" name="Line 7820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1" name="Line 7821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2" name="Line 7822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3" name="Line 7823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4" name="Line 7824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5" name="Line 7825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6" name="Line 7826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7" name="Line 7827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8" name="Line 7828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59" name="Rectangle 7829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60" name="Rectangle 7830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61" name="Line 7831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2" name="Line 7832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3" name="Line 7833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4" name="Line 7834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5" name="Line 7835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6" name="Line 7836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7" name="Line 7837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8" name="Line 7838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69" name="Line 7839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70" name="Rectangle 7840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71" name="Rectangle 7841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72" name="Rectangle 7843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8273" name="Picture 7844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74" name="Picture 784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75" name="Rectangle 7846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76" name="Rectangle 7847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77" name="Rectangle 7848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78" name="Freeform 7849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79" name="Freeform 7850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0" name="Rectangle 7851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1" name="Rectangle 7852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82" name="Rectangle 7853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83" name="Freeform 7854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4" name="Freeform 7855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5" name="Rectangle 7856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6" name="Rectangle 7857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87" name="Rectangle 7858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88" name="Freeform 7859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89" name="Freeform 7860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0" name="Rectangle 7861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291" name="Rectangle 7862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844" name="Group 8064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7899" name="Rectangle 7864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00" name="Freeform 7865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1" name="Line 7866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2" name="Rectangle 7867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03" name="Rectangle 7868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04" name="Line 7869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5" name="Line 7870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6" name="Line 7871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7" name="Line 7872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8" name="Line 7873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09" name="Line 7874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0" name="Line 7875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1" name="Line 7876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2" name="Line 7877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3" name="Rectangle 7878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14" name="Rectangle 7879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15" name="Line 7880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6" name="Line 7881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7" name="Line 7882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8" name="Line 7883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19" name="Line 7884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0" name="Line 7885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1" name="Line 7886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2" name="Line 7887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3" name="Line 7888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4" name="Rectangle 7889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25" name="Rectangle 7890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26" name="Line 7891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7" name="Line 7892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8" name="Line 7893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29" name="Line 7894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0" name="Line 7895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1" name="Line 7896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2" name="Line 7897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3" name="Line 7898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4" name="Line 7899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5" name="Rectangle 7900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36" name="Rectangle 7901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37" name="Line 7902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8" name="Line 7903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39" name="Line 7904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0" name="Line 7905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1" name="Line 7906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2" name="Line 7907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3" name="Line 7908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4" name="Line 7909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5" name="Line 7910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6" name="Rectangle 7911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47" name="Rectangle 7912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48" name="Line 7914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49" name="Rectangle 7915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50" name="Rectangle 7916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51" name="Line 7917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2" name="Line 7918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3" name="Line 7919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4" name="Line 7920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5" name="Line 7921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6" name="Line 7922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7" name="Line 7923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8" name="Line 7924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59" name="Line 7925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0" name="Rectangle 7926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61" name="Rectangle 7927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62" name="Line 7928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3" name="Line 7929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4" name="Line 7930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5" name="Line 7931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6" name="Line 7932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7" name="Line 7933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8" name="Line 7934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69" name="Line 7935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0" name="Line 7936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1" name="Rectangle 7937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72" name="Rectangle 7938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73" name="Line 7939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4" name="Line 7940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5" name="Line 7941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6" name="Line 7942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7" name="Line 7943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8" name="Line 7944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79" name="Line 7945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0" name="Line 7946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1" name="Line 7947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2" name="Rectangle 7948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83" name="Rectangle 7949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84" name="Line 7950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5" name="Line 7951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6" name="Line 7952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7" name="Line 7953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8" name="Line 7954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89" name="Line 7955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0" name="Line 7956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1" name="Line 7957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2" name="Line 7958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3" name="Rectangle 7959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94" name="Rectangle 7960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95" name="Rectangle 7962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996" name="Picture 7963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97" name="Picture 7964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998" name="Rectangle 7965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999" name="Rectangle 7966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00" name="Rectangle 7967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01" name="Freeform 7968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2" name="Freeform 7969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3" name="Rectangle 7970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4" name="Rectangle 7971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05" name="Rectangle 7972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06" name="Freeform 7973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7" name="Freeform 7974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8" name="Rectangle 7975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09" name="Rectangle 7976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0" name="Rectangle 7977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1" name="Freeform 7978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2" name="Freeform 7979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3" name="Rectangle 7980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4" name="Rectangle 7981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5" name="Rectangle 7982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6" name="Freeform 7983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7" name="Line 7984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18" name="Rectangle 7985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19" name="Rectangle 7986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20" name="Line 7987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1" name="Line 7988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2" name="Line 7989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3" name="Line 7990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4" name="Line 7991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5" name="Line 7992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6" name="Line 7993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7" name="Line 7994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8" name="Line 7995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29" name="Rectangle 7996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30" name="Rectangle 7997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31" name="Line 7998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2" name="Line 7999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3" name="Line 8000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4" name="Line 8001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5" name="Line 8002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6" name="Line 8003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7" name="Line 8004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8" name="Line 8005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39" name="Line 8006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0" name="Rectangle 8007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41" name="Rectangle 8008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42" name="Line 8009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3" name="Line 8010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4" name="Line 8011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5" name="Line 8012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6" name="Line 8013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7" name="Line 8014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8" name="Line 8015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49" name="Line 8016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0" name="Line 8017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1" name="Rectangle 8018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52" name="Rectangle 8019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53" name="Line 8020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4" name="Line 8021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5" name="Line 8022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6" name="Line 8023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7" name="Line 8024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8" name="Line 8025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59" name="Line 8026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0" name="Line 8027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1" name="Line 8028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2" name="Rectangle 8029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63" name="Rectangle 8030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64" name="Line 8032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5" name="Rectangle 8033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66" name="Rectangle 8034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67" name="Line 8035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8" name="Line 8036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69" name="Line 8037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0" name="Line 8038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1" name="Line 8039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2" name="Line 8040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3" name="Line 8041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4" name="Line 8042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5" name="Line 8043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6" name="Rectangle 8044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77" name="Rectangle 8045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78" name="Line 8046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79" name="Line 8047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0" name="Line 8048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1" name="Line 8049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2" name="Line 8050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3" name="Line 8051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4" name="Line 8052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5" name="Line 8053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6" name="Line 8054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87" name="Rectangle 8055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88" name="Rectangle 8056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89" name="Line 8057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0" name="Line 8058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1" name="Line 8059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2" name="Line 8060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3" name="Line 8061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4" name="Line 8062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8095" name="Line 8063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5" name="Group 8265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7702" name="Line 8065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3" name="Line 8066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4" name="Rectangle 8067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05" name="Rectangle 8068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06" name="Line 8069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7" name="Line 8070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8" name="Line 8071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9" name="Line 8072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0" name="Line 8073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1" name="Line 8074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2" name="Line 8075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3" name="Line 8076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4" name="Line 8077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15" name="Rectangle 8078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16" name="Rectangle 8079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17" name="Rectangle 8081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718" name="Picture 8082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19" name="Picture 8083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20" name="Rectangle 8084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21" name="Rectangle 8085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22" name="Rectangle 8086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23" name="Freeform 8087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24" name="Freeform 8088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25" name="Rectangle 8089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26" name="Rectangle 8090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27" name="Rectangle 8091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28" name="Freeform 809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29" name="Freeform 809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0" name="Rectangle 8094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1" name="Rectangle 8095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32" name="Rectangle 8096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33" name="Freeform 8097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4" name="Freeform 809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5" name="Rectangle 8099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6" name="Rectangle 8100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37" name="Rectangle 8101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38" name="Freeform 8102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39" name="Line 8103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0" name="Rectangle 8104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41" name="Rectangle 8105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42" name="Line 8106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3" name="Line 8107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4" name="Line 8108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5" name="Line 8109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6" name="Line 8110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7" name="Line 8111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8" name="Line 8112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49" name="Line 8113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0" name="Line 8114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1" name="Rectangle 8115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52" name="Rectangle 8116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53" name="Line 8117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4" name="Line 8118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5" name="Line 8119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6" name="Line 8120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7" name="Line 8121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8" name="Line 8122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59" name="Line 8123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0" name="Line 8124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1" name="Line 8125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2" name="Rectangle 8126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63" name="Rectangle 8127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64" name="Line 8128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5" name="Line 8129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6" name="Line 8130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7" name="Line 8131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8" name="Line 8132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69" name="Line 8133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0" name="Line 8134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1" name="Line 8135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2" name="Line 8136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3" name="Rectangle 8137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74" name="Rectangle 8138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75" name="Line 8139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6" name="Line 8140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7" name="Line 8141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8" name="Line 8142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79" name="Line 8143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0" name="Line 8144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1" name="Line 8145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2" name="Line 8146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3" name="Line 8147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4" name="Rectangle 8148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85" name="Rectangle 8149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86" name="Line 8151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87" name="Rectangle 8152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88" name="Rectangle 8153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89" name="Line 8154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0" name="Line 8155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1" name="Line 8156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2" name="Line 8157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3" name="Line 8158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4" name="Line 8159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5" name="Line 8160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6" name="Line 8161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7" name="Line 8162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98" name="Rectangle 8163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99" name="Rectangle 8164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00" name="Line 8165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1" name="Line 8166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2" name="Line 8167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3" name="Line 8168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4" name="Line 8169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5" name="Line 8170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6" name="Line 8171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7" name="Line 8172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8" name="Line 8173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09" name="Rectangle 8174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10" name="Rectangle 8175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11" name="Line 8176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2" name="Line 8177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3" name="Line 8178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4" name="Line 8179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5" name="Line 8180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6" name="Line 8181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7" name="Line 8182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8" name="Line 8183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19" name="Line 8184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0" name="Rectangle 8185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21" name="Rectangle 8186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22" name="Line 8187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3" name="Line 8188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4" name="Line 8189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5" name="Line 8190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6" name="Line 8191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7" name="Line 8192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8" name="Line 8193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29" name="Line 8194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30" name="Line 8195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31" name="Rectangle 8196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32" name="Rectangle 8197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33" name="Rectangle 8199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834" name="Picture 8200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35" name="Picture 8201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36" name="Rectangle 8202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37" name="Rectangle 8203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38" name="Rectangle 8204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39" name="Freeform 8205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0" name="Freeform 8206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1" name="Rectangle 8207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2" name="Rectangle 8208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43" name="Rectangle 8209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44" name="Freeform 8210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5" name="Freeform 8211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6" name="Rectangle 8212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47" name="Rectangle 8213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48" name="Rectangle 8214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49" name="Freeform 8215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0" name="Freeform 8216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1" name="Rectangle 8217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2" name="Rectangle 8218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53" name="Rectangle 8219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54" name="Freeform 8220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5" name="Line 8221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6" name="Rectangle 8222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57" name="Rectangle 8223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58" name="Line 8224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59" name="Line 8225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0" name="Line 8226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1" name="Line 8227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2" name="Line 8228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3" name="Line 8229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4" name="Line 8230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5" name="Line 8231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6" name="Line 8232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67" name="Rectangle 8233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68" name="Rectangle 8234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69" name="Line 8235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0" name="Line 8236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1" name="Line 8237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2" name="Line 8238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3" name="Line 8239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4" name="Line 8240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5" name="Line 8241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6" name="Line 8242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7" name="Line 8243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78" name="Rectangle 8244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79" name="Rectangle 8245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80" name="Line 8246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1" name="Line 8247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2" name="Line 8248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3" name="Line 8249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4" name="Line 8250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5" name="Line 8251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6" name="Line 8252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7" name="Line 8253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8" name="Line 8254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89" name="Rectangle 8255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90" name="Rectangle 8256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91" name="Line 8257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2" name="Line 8258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3" name="Line 8259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4" name="Line 8260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5" name="Line 8261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6" name="Line 8262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7" name="Line 8263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898" name="Line 8264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6" name="Group 8466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7506" name="Line 8266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7" name="Rectangle 8267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08" name="Rectangle 8268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09" name="Line 8270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0" name="Rectangle 8271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11" name="Rectangle 8272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12" name="Line 8273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3" name="Line 8274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4" name="Line 8275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5" name="Line 8276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6" name="Line 8277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7" name="Line 8278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8" name="Line 8279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19" name="Line 8280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0" name="Line 8281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1" name="Rectangle 8282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22" name="Rectangle 8283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23" name="Line 8284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4" name="Line 8285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5" name="Line 8286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6" name="Line 8287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7" name="Line 8288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8" name="Line 8289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29" name="Line 8290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0" name="Line 8291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1" name="Line 8292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2" name="Rectangle 8293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33" name="Rectangle 8294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34" name="Line 8295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5" name="Line 8296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6" name="Line 8297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7" name="Line 8298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8" name="Line 8299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39" name="Line 8300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0" name="Line 8301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1" name="Line 8302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2" name="Line 8303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3" name="Rectangle 8304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4" name="Rectangle 8305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45" name="Line 8306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6" name="Line 8307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7" name="Line 8308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8" name="Line 8309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49" name="Line 8310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0" name="Line 8311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1" name="Line 8312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2" name="Line 8313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3" name="Line 8314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54" name="Rectangle 8315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55" name="Rectangle 8316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56" name="Rectangle 8318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557" name="Picture 8319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58" name="Picture 8320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59" name="Rectangle 8321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0" name="Rectangle 8322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61" name="Rectangle 8323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62" name="Freeform 8324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3" name="Freeform 8325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4" name="Rectangle 8326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5" name="Rectangle 8327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66" name="Rectangle 8328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67" name="Freeform 8329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8" name="Freeform 8330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69" name="Rectangle 8331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0" name="Rectangle 8332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71" name="Rectangle 8333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72" name="Freeform 8334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3" name="Freeform 8335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4" name="Rectangle 8336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5" name="Rectangle 8337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76" name="Rectangle 8338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77" name="Freeform 8339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8" name="Line 8340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79" name="Rectangle 8341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80" name="Rectangle 8342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81" name="Line 8343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2" name="Line 8344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3" name="Line 8345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4" name="Line 8346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5" name="Line 8347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6" name="Line 8348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7" name="Line 8349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8" name="Line 8350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89" name="Line 8351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0" name="Rectangle 8352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91" name="Rectangle 8353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92" name="Line 8354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3" name="Line 8355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4" name="Line 8356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5" name="Line 8357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6" name="Line 8358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7" name="Line 8359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8" name="Line 8360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99" name="Line 8361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0" name="Line 8362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1" name="Rectangle 8363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02" name="Rectangle 8364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03" name="Line 8365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4" name="Line 8366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5" name="Line 8367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6" name="Line 8368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7" name="Line 8369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8" name="Line 8370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09" name="Line 8371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0" name="Line 8372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1" name="Line 8373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2" name="Rectangle 8374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13" name="Rectangle 8375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14" name="Line 8376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5" name="Line 8377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6" name="Line 8378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7" name="Line 8379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8" name="Line 8380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19" name="Line 8381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0" name="Line 8382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1" name="Line 8383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2" name="Line 8384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3" name="Rectangle 8385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24" name="Rectangle 8386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25" name="Line 8388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6" name="Rectangle 8389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27" name="Rectangle 8390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28" name="Line 8391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29" name="Line 8392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0" name="Line 8393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1" name="Line 8394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2" name="Line 8395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3" name="Line 8396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4" name="Line 8397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5" name="Line 8398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6" name="Line 8399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37" name="Rectangle 8400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38" name="Rectangle 8401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39" name="Line 8402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0" name="Line 8403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1" name="Line 8404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2" name="Line 8405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3" name="Line 8406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4" name="Line 8407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5" name="Line 8408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6" name="Line 8409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7" name="Line 8410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48" name="Rectangle 8411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49" name="Rectangle 8412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50" name="Line 8413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1" name="Line 8414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2" name="Line 8415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3" name="Line 8416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4" name="Line 8417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5" name="Line 8418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6" name="Line 8419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7" name="Line 8420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8" name="Line 8421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59" name="Rectangle 8422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60" name="Rectangle 8423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61" name="Line 8424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2" name="Line 8425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3" name="Line 8426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4" name="Line 8427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5" name="Line 8428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6" name="Line 8429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7" name="Line 8430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8" name="Line 8431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69" name="Line 8432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70" name="Rectangle 8433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71" name="Rectangle 8434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72" name="Rectangle 8436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673" name="Picture 8437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74" name="Picture 8438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675" name="Rectangle 8439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76" name="Rectangle 8440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77" name="Rectangle 8441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78" name="Freeform 844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79" name="Freeform 8443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0" name="Rectangle 8444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1" name="Rectangle 8445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82" name="Rectangle 8446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83" name="Freeform 8447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4" name="Freeform 844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5" name="Rectangle 8449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6" name="Rectangle 8450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87" name="Rectangle 8451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88" name="Freeform 8452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89" name="Freeform 845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0" name="Rectangle 8454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1" name="Rectangle 8455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92" name="Rectangle 8456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93" name="Freeform 8457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4" name="Line 8458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5" name="Rectangle 8459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96" name="Rectangle 8460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97" name="Line 8461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8" name="Line 8462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699" name="Line 8463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0" name="Line 8464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701" name="Line 8465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7" name="Group 8667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7309" name="Line 8467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0" name="Line 8468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1" name="Line 8469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2" name="Line 8470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3" name="Rectangle 8471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4" name="Rectangle 8472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15" name="Line 8473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6" name="Line 8474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7" name="Line 8475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8" name="Line 8476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19" name="Line 8477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0" name="Line 8478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1" name="Line 8479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2" name="Line 8480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3" name="Line 8481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4" name="Rectangle 8482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5" name="Rectangle 8483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26" name="Line 8484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7" name="Line 8485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8" name="Line 8486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29" name="Line 8487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0" name="Line 8488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1" name="Line 8489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2" name="Line 8490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3" name="Line 8491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4" name="Line 8492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5" name="Rectangle 8493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36" name="Rectangle 8494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37" name="Line 8495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8" name="Line 8496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39" name="Line 8497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0" name="Line 8498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1" name="Line 8499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2" name="Line 8500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3" name="Line 8501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4" name="Line 8502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5" name="Line 8503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6" name="Rectangle 8504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47" name="Rectangle 8505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48" name="Line 8507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49" name="Rectangle 8508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50" name="Rectangle 8509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51" name="Line 8510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2" name="Line 8511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3" name="Line 8512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4" name="Line 8513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5" name="Line 8514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6" name="Line 8515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7" name="Line 8516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8" name="Line 8517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59" name="Line 8518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0" name="Rectangle 8519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1" name="Rectangle 8520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62" name="Line 8521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3" name="Line 8522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4" name="Line 8523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5" name="Line 8524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6" name="Line 8525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7" name="Line 8526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8" name="Line 8527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69" name="Line 8528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0" name="Line 8529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1" name="Rectangle 8530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2" name="Rectangle 8531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73" name="Line 8532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4" name="Line 8533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5" name="Line 8534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6" name="Line 8535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7" name="Line 8536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8" name="Line 8537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79" name="Line 8538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0" name="Line 8539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1" name="Line 8540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2" name="Rectangle 8541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83" name="Rectangle 8542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84" name="Line 8543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5" name="Line 8544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6" name="Line 8545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7" name="Line 8546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8" name="Line 8547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89" name="Line 8548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0" name="Line 8549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1" name="Line 8550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2" name="Line 8551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3" name="Rectangle 8552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94" name="Rectangle 8553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95" name="Rectangle 8555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396" name="Picture 8556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97" name="Picture 8557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98" name="Rectangle 8558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99" name="Rectangle 8559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00" name="Rectangle 8560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01" name="Freeform 8561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2" name="Freeform 8562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3" name="Rectangle 8563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4" name="Rectangle 8564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05" name="Rectangle 8565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06" name="Freeform 8566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7" name="Freeform 8567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8" name="Rectangle 8568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09" name="Rectangle 8569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10" name="Rectangle 8570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11" name="Freeform 8571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2" name="Freeform 8572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3" name="Rectangle 8573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4" name="Rectangle 8574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15" name="Rectangle 8575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16" name="Freeform 8576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7" name="Line 8577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18" name="Rectangle 8578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19" name="Rectangle 8579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20" name="Line 8580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1" name="Line 8581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2" name="Line 8582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3" name="Line 8583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4" name="Line 8584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5" name="Line 8585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6" name="Line 8586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7" name="Line 8587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8" name="Line 8588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29" name="Rectangle 8589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0" name="Rectangle 8590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31" name="Line 8591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2" name="Line 8592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3" name="Line 8593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4" name="Line 8594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5" name="Line 8595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6" name="Line 8596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7" name="Line 8597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8" name="Line 8598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39" name="Line 8599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0" name="Rectangle 8600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1" name="Rectangle 8601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42" name="Line 8602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3" name="Line 8603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4" name="Line 8604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5" name="Line 8605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6" name="Line 8606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7" name="Line 8607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8" name="Line 8608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49" name="Line 8609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0" name="Line 8610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1" name="Rectangle 8611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52" name="Rectangle 8612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53" name="Line 8613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4" name="Line 8614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5" name="Line 8615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6" name="Line 8616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7" name="Line 8617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8" name="Line 8618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59" name="Line 8619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0" name="Line 8620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1" name="Line 8621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2" name="Rectangle 8622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63" name="Rectangle 8623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64" name="Line 8625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5" name="Rectangle 8626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66" name="Rectangle 8627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67" name="Line 8628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8" name="Line 8629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69" name="Line 8630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0" name="Line 8631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1" name="Line 8632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2" name="Line 8633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3" name="Line 8634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4" name="Line 8635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5" name="Line 8636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6" name="Rectangle 8637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77" name="Rectangle 8638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78" name="Line 8639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79" name="Line 8640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0" name="Line 8641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1" name="Line 8642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2" name="Line 8643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3" name="Line 8644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4" name="Line 8645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5" name="Line 8646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6" name="Line 8647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87" name="Rectangle 8648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8" name="Rectangle 8649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89" name="Line 8650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0" name="Line 8651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1" name="Line 8652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2" name="Line 8653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3" name="Line 8654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4" name="Line 8655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5" name="Line 8656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6" name="Line 8657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7" name="Line 8658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498" name="Rectangle 8659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99" name="Rectangle 8660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00" name="Line 8661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1" name="Line 8662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2" name="Line 8663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3" name="Line 8664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4" name="Line 8665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505" name="Line 8666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8" name="Group 8868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7113" name="Line 8668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4" name="Line 8669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5" name="Line 8670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6" name="Rectangle 8671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17" name="Rectangle 8672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18" name="Rectangle 8674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119" name="Picture 8675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20" name="Picture 8676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21" name="Rectangle 8677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22" name="Rectangle 8678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23" name="Rectangle 8679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24" name="Freeform 8680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25" name="Freeform 8681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26" name="Rectangle 8682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27" name="Rectangle 8683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28" name="Rectangle 8684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29" name="Freeform 8685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0" name="Freeform 8686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1" name="Rectangle 8687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2" name="Rectangle 8688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33" name="Rectangle 8689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34" name="Freeform 8690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5" name="Freeform 8691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6" name="Rectangle 8692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37" name="Rectangle 8693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38" name="Rectangle 8694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39" name="Freeform 8695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0" name="Line 8696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1" name="Rectangle 8697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42" name="Rectangle 8698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43" name="Line 8699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4" name="Line 8700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5" name="Line 8701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6" name="Line 8702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7" name="Line 8703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8" name="Line 8704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49" name="Line 8705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0" name="Line 8706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1" name="Line 8707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2" name="Rectangle 8708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53" name="Rectangle 8709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54" name="Line 8710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5" name="Line 8711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6" name="Line 8712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7" name="Line 8713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8" name="Line 8714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59" name="Line 8715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0" name="Line 8716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1" name="Line 8717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2" name="Line 8718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3" name="Rectangle 8719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64" name="Rectangle 8720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65" name="Line 8721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6" name="Line 8722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7" name="Line 8723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8" name="Line 8724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69" name="Line 8725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0" name="Line 8726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1" name="Line 8727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2" name="Line 8728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3" name="Line 8729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4" name="Rectangle 8730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75" name="Rectangle 8731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76" name="Line 8732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7" name="Line 8733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8" name="Line 8734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79" name="Line 8735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0" name="Line 8736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1" name="Line 8737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2" name="Line 8738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3" name="Line 8739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4" name="Line 8740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5" name="Rectangle 8741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86" name="Rectangle 8742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87" name="Line 8744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88" name="Rectangle 8745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89" name="Rectangle 8746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90" name="Line 8747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1" name="Line 8748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2" name="Line 8749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3" name="Line 8750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4" name="Line 8751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5" name="Line 8752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6" name="Line 8753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7" name="Line 8754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8" name="Line 8755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99" name="Rectangle 8756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00" name="Rectangle 8757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01" name="Line 8758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2" name="Line 8759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3" name="Line 8760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4" name="Line 8761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5" name="Line 8762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6" name="Line 8763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7" name="Line 8764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8" name="Line 8765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09" name="Line 8766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0" name="Rectangle 8767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11" name="Rectangle 8768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12" name="Line 8769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3" name="Line 8770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4" name="Line 8771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5" name="Line 8772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6" name="Line 8773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7" name="Line 8774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8" name="Line 8775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19" name="Line 8776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0" name="Line 8777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1" name="Rectangle 8778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22" name="Rectangle 8779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23" name="Line 8780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4" name="Line 8781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5" name="Line 8782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6" name="Line 8783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7" name="Line 8784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8" name="Line 8785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29" name="Line 8786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30" name="Line 8787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31" name="Line 8788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32" name="Rectangle 8789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33" name="Rectangle 8790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34" name="Rectangle 8792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235" name="Picture 8793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36" name="Picture 8794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37" name="Rectangle 8795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38" name="Rectangle 8796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39" name="Rectangle 8797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40" name="Freeform 8798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1" name="Freeform 8799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2" name="Rectangle 8800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3" name="Rectangle 8801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44" name="Rectangle 8802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45" name="Freeform 8803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6" name="Freeform 8804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7" name="Rectangle 8805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48" name="Rectangle 8806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49" name="Rectangle 8807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50" name="Freeform 8808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1" name="Freeform 8809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2" name="Rectangle 8810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3" name="Rectangle 8811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54" name="Rectangle 8812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55" name="Freeform 8813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6" name="Line 8814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57" name="Rectangle 8815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58" name="Rectangle 8816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59" name="Line 8817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0" name="Line 8818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1" name="Line 8819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2" name="Line 8820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3" name="Line 8821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4" name="Line 8822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5" name="Line 8823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6" name="Line 8824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7" name="Line 8825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68" name="Rectangle 8826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69" name="Rectangle 8827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70" name="Line 8828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1" name="Line 8829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2" name="Line 8830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3" name="Line 8831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4" name="Line 8832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5" name="Line 8833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6" name="Line 8834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7" name="Line 8835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8" name="Line 8836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79" name="Rectangle 8837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80" name="Rectangle 8838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81" name="Line 8839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2" name="Line 8840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3" name="Line 8841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4" name="Line 8842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5" name="Line 8843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6" name="Line 8844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7" name="Line 8845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8" name="Line 8846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89" name="Line 8847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0" name="Rectangle 8848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91" name="Rectangle 8849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92" name="Line 8850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3" name="Line 8851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4" name="Line 8852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5" name="Line 8853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6" name="Line 8854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7" name="Line 8855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8" name="Line 8856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299" name="Line 8857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0" name="Line 8858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1" name="Rectangle 8859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02" name="Rectangle 8860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03" name="Line 8862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4" name="Rectangle 8863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05" name="Rectangle 8864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06" name="Line 8865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7" name="Line 8866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308" name="Line 8867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6849" name="Group 9069"/>
            <p:cNvGrpSpPr>
              <a:grpSpLocks/>
            </p:cNvGrpSpPr>
            <p:nvPr/>
          </p:nvGrpSpPr>
          <p:grpSpPr bwMode="auto">
            <a:xfrm>
              <a:off x="2046" y="867"/>
              <a:ext cx="1698" cy="1633"/>
              <a:chOff x="2046" y="867"/>
              <a:chExt cx="1698" cy="1633"/>
            </a:xfrm>
          </p:grpSpPr>
          <p:sp>
            <p:nvSpPr>
              <p:cNvPr id="6926" name="Line 8869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27" name="Line 8870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28" name="Line 8871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29" name="Line 8872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0" name="Line 8873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1" name="Line 8874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2" name="Rectangle 8875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33" name="Rectangle 8876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34" name="Line 8877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5" name="Line 8878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6" name="Line 8879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7" name="Line 8880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8" name="Line 8881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39" name="Line 8882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0" name="Line 8883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1" name="Line 8884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2" name="Line 8885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3" name="Rectangle 8886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44" name="Rectangle 8887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45" name="Line 8888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6" name="Line 8889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7" name="Line 8890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8" name="Line 8891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49" name="Line 8892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0" name="Line 8893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1" name="Line 8894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2" name="Line 8895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3" name="Line 8896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4" name="Rectangle 8897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55" name="Rectangle 8898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56" name="Line 8899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7" name="Line 8900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8" name="Line 8901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59" name="Line 8902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0" name="Line 8903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1" name="Line 8904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2" name="Line 8905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3" name="Line 8906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4" name="Line 8907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65" name="Rectangle 8908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66" name="Rectangle 8909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67" name="Rectangle 8911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6968" name="Picture 8912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69" name="Picture 8913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70" name="Rectangle 8914"/>
              <p:cNvSpPr>
                <a:spLocks noChangeArrowheads="1"/>
              </p:cNvSpPr>
              <p:nvPr/>
            </p:nvSpPr>
            <p:spPr bwMode="auto">
              <a:xfrm>
                <a:off x="2232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1" name="Rectangle 8915"/>
              <p:cNvSpPr>
                <a:spLocks noChangeArrowheads="1"/>
              </p:cNvSpPr>
              <p:nvPr/>
            </p:nvSpPr>
            <p:spPr bwMode="auto">
              <a:xfrm>
                <a:off x="2232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72" name="Rectangle 8916"/>
              <p:cNvSpPr>
                <a:spLocks noChangeArrowheads="1"/>
              </p:cNvSpPr>
              <p:nvPr/>
            </p:nvSpPr>
            <p:spPr bwMode="auto">
              <a:xfrm>
                <a:off x="2232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73" name="Freeform 8917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4" name="Freeform 8918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5" name="Rectangle 8919"/>
              <p:cNvSpPr>
                <a:spLocks noChangeArrowheads="1"/>
              </p:cNvSpPr>
              <p:nvPr/>
            </p:nvSpPr>
            <p:spPr bwMode="auto">
              <a:xfrm>
                <a:off x="3420" y="897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6" name="Rectangle 8920"/>
              <p:cNvSpPr>
                <a:spLocks noChangeArrowheads="1"/>
              </p:cNvSpPr>
              <p:nvPr/>
            </p:nvSpPr>
            <p:spPr bwMode="auto">
              <a:xfrm>
                <a:off x="3528" y="921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77" name="Rectangle 8921"/>
              <p:cNvSpPr>
                <a:spLocks noChangeArrowheads="1"/>
              </p:cNvSpPr>
              <p:nvPr/>
            </p:nvSpPr>
            <p:spPr bwMode="auto">
              <a:xfrm>
                <a:off x="3486" y="1011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78" name="Freeform 8922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79" name="Freeform 8923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0" name="Rectangle 8924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1" name="Rectangle 8925"/>
              <p:cNvSpPr>
                <a:spLocks noChangeArrowheads="1"/>
              </p:cNvSpPr>
              <p:nvPr/>
            </p:nvSpPr>
            <p:spPr bwMode="auto">
              <a:xfrm>
                <a:off x="3528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82" name="Rectangle 8926"/>
              <p:cNvSpPr>
                <a:spLocks noChangeArrowheads="1"/>
              </p:cNvSpPr>
              <p:nvPr/>
            </p:nvSpPr>
            <p:spPr bwMode="auto">
              <a:xfrm>
                <a:off x="3486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83" name="Freeform 8927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4" name="Freeform 8928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5" name="Rectangle 8929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6" name="Rectangle 8930"/>
              <p:cNvSpPr>
                <a:spLocks noChangeArrowheads="1"/>
              </p:cNvSpPr>
              <p:nvPr/>
            </p:nvSpPr>
            <p:spPr bwMode="auto">
              <a:xfrm>
                <a:off x="2232" y="2175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87" name="Rectangle 8931"/>
              <p:cNvSpPr>
                <a:spLocks noChangeArrowheads="1"/>
              </p:cNvSpPr>
              <p:nvPr/>
            </p:nvSpPr>
            <p:spPr bwMode="auto">
              <a:xfrm>
                <a:off x="2232" y="2265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88" name="Freeform 8932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89" name="Line 8933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0" name="Rectangle 8934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91" name="Rectangle 8935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92" name="Line 8936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3" name="Line 8937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4" name="Line 8938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5" name="Line 8939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6" name="Line 8940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7" name="Line 8941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8" name="Line 8942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6999" name="Line 8943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0" name="Line 8944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1" name="Rectangle 8945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02" name="Rectangle 8946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03" name="Line 8947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4" name="Line 8948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5" name="Line 8949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6" name="Line 8950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7" name="Line 8951"/>
              <p:cNvSpPr>
                <a:spLocks noChangeShapeType="1"/>
              </p:cNvSpPr>
              <p:nvPr/>
            </p:nvSpPr>
            <p:spPr bwMode="auto">
              <a:xfrm>
                <a:off x="288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8" name="Line 8952"/>
              <p:cNvSpPr>
                <a:spLocks noChangeShapeType="1"/>
              </p:cNvSpPr>
              <p:nvPr/>
            </p:nvSpPr>
            <p:spPr bwMode="auto">
              <a:xfrm>
                <a:off x="291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09" name="Line 8953"/>
              <p:cNvSpPr>
                <a:spLocks noChangeShapeType="1"/>
              </p:cNvSpPr>
              <p:nvPr/>
            </p:nvSpPr>
            <p:spPr bwMode="auto">
              <a:xfrm>
                <a:off x="292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0" name="Line 8954"/>
              <p:cNvSpPr>
                <a:spLocks noChangeShapeType="1"/>
              </p:cNvSpPr>
              <p:nvPr/>
            </p:nvSpPr>
            <p:spPr bwMode="auto">
              <a:xfrm>
                <a:off x="295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1" name="Line 8955"/>
              <p:cNvSpPr>
                <a:spLocks noChangeShapeType="1"/>
              </p:cNvSpPr>
              <p:nvPr/>
            </p:nvSpPr>
            <p:spPr bwMode="auto">
              <a:xfrm>
                <a:off x="2970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2" name="Rectangle 8956"/>
              <p:cNvSpPr>
                <a:spLocks noChangeArrowheads="1"/>
              </p:cNvSpPr>
              <p:nvPr/>
            </p:nvSpPr>
            <p:spPr bwMode="auto">
              <a:xfrm>
                <a:off x="2970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13" name="Rectangle 8957"/>
              <p:cNvSpPr>
                <a:spLocks noChangeArrowheads="1"/>
              </p:cNvSpPr>
              <p:nvPr/>
            </p:nvSpPr>
            <p:spPr bwMode="auto">
              <a:xfrm>
                <a:off x="3030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14" name="Line 8958"/>
              <p:cNvSpPr>
                <a:spLocks noChangeShapeType="1"/>
              </p:cNvSpPr>
              <p:nvPr/>
            </p:nvSpPr>
            <p:spPr bwMode="auto">
              <a:xfrm>
                <a:off x="308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5" name="Line 8959"/>
              <p:cNvSpPr>
                <a:spLocks noChangeShapeType="1"/>
              </p:cNvSpPr>
              <p:nvPr/>
            </p:nvSpPr>
            <p:spPr bwMode="auto">
              <a:xfrm>
                <a:off x="31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6" name="Line 8960"/>
              <p:cNvSpPr>
                <a:spLocks noChangeShapeType="1"/>
              </p:cNvSpPr>
              <p:nvPr/>
            </p:nvSpPr>
            <p:spPr bwMode="auto">
              <a:xfrm>
                <a:off x="319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7" name="Line 8961"/>
              <p:cNvSpPr>
                <a:spLocks noChangeShapeType="1"/>
              </p:cNvSpPr>
              <p:nvPr/>
            </p:nvSpPr>
            <p:spPr bwMode="auto">
              <a:xfrm>
                <a:off x="3234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8" name="Line 8962"/>
              <p:cNvSpPr>
                <a:spLocks noChangeShapeType="1"/>
              </p:cNvSpPr>
              <p:nvPr/>
            </p:nvSpPr>
            <p:spPr bwMode="auto">
              <a:xfrm>
                <a:off x="326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19" name="Line 8963"/>
              <p:cNvSpPr>
                <a:spLocks noChangeShapeType="1"/>
              </p:cNvSpPr>
              <p:nvPr/>
            </p:nvSpPr>
            <p:spPr bwMode="auto">
              <a:xfrm>
                <a:off x="328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0" name="Line 8964"/>
              <p:cNvSpPr>
                <a:spLocks noChangeShapeType="1"/>
              </p:cNvSpPr>
              <p:nvPr/>
            </p:nvSpPr>
            <p:spPr bwMode="auto">
              <a:xfrm>
                <a:off x="331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1" name="Line 8965"/>
              <p:cNvSpPr>
                <a:spLocks noChangeShapeType="1"/>
              </p:cNvSpPr>
              <p:nvPr/>
            </p:nvSpPr>
            <p:spPr bwMode="auto">
              <a:xfrm>
                <a:off x="33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2" name="Line 8966"/>
              <p:cNvSpPr>
                <a:spLocks noChangeShapeType="1"/>
              </p:cNvSpPr>
              <p:nvPr/>
            </p:nvSpPr>
            <p:spPr bwMode="auto">
              <a:xfrm>
                <a:off x="334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3" name="Rectangle 8967"/>
              <p:cNvSpPr>
                <a:spLocks noChangeArrowheads="1"/>
              </p:cNvSpPr>
              <p:nvPr/>
            </p:nvSpPr>
            <p:spPr bwMode="auto">
              <a:xfrm>
                <a:off x="33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24" name="Rectangle 8968"/>
              <p:cNvSpPr>
                <a:spLocks noChangeArrowheads="1"/>
              </p:cNvSpPr>
              <p:nvPr/>
            </p:nvSpPr>
            <p:spPr bwMode="auto">
              <a:xfrm>
                <a:off x="34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25" name="Line 8969"/>
              <p:cNvSpPr>
                <a:spLocks noChangeShapeType="1"/>
              </p:cNvSpPr>
              <p:nvPr/>
            </p:nvSpPr>
            <p:spPr bwMode="auto">
              <a:xfrm>
                <a:off x="346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6" name="Line 8970"/>
              <p:cNvSpPr>
                <a:spLocks noChangeShapeType="1"/>
              </p:cNvSpPr>
              <p:nvPr/>
            </p:nvSpPr>
            <p:spPr bwMode="auto">
              <a:xfrm>
                <a:off x="353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7" name="Line 8971"/>
              <p:cNvSpPr>
                <a:spLocks noChangeShapeType="1"/>
              </p:cNvSpPr>
              <p:nvPr/>
            </p:nvSpPr>
            <p:spPr bwMode="auto">
              <a:xfrm>
                <a:off x="35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8" name="Line 8972"/>
              <p:cNvSpPr>
                <a:spLocks noChangeShapeType="1"/>
              </p:cNvSpPr>
              <p:nvPr/>
            </p:nvSpPr>
            <p:spPr bwMode="auto">
              <a:xfrm>
                <a:off x="3618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29" name="Line 8973"/>
              <p:cNvSpPr>
                <a:spLocks noChangeShapeType="1"/>
              </p:cNvSpPr>
              <p:nvPr/>
            </p:nvSpPr>
            <p:spPr bwMode="auto">
              <a:xfrm>
                <a:off x="364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0" name="Line 8974"/>
              <p:cNvSpPr>
                <a:spLocks noChangeShapeType="1"/>
              </p:cNvSpPr>
              <p:nvPr/>
            </p:nvSpPr>
            <p:spPr bwMode="auto">
              <a:xfrm>
                <a:off x="367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1" name="Line 8975"/>
              <p:cNvSpPr>
                <a:spLocks noChangeShapeType="1"/>
              </p:cNvSpPr>
              <p:nvPr/>
            </p:nvSpPr>
            <p:spPr bwMode="auto">
              <a:xfrm>
                <a:off x="369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2" name="Line 8976"/>
              <p:cNvSpPr>
                <a:spLocks noChangeShapeType="1"/>
              </p:cNvSpPr>
              <p:nvPr/>
            </p:nvSpPr>
            <p:spPr bwMode="auto">
              <a:xfrm>
                <a:off x="37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3" name="Line 8977"/>
              <p:cNvSpPr>
                <a:spLocks noChangeShapeType="1"/>
              </p:cNvSpPr>
              <p:nvPr/>
            </p:nvSpPr>
            <p:spPr bwMode="auto">
              <a:xfrm>
                <a:off x="3732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4" name="Rectangle 8978"/>
              <p:cNvSpPr>
                <a:spLocks noChangeArrowheads="1"/>
              </p:cNvSpPr>
              <p:nvPr/>
            </p:nvSpPr>
            <p:spPr bwMode="auto">
              <a:xfrm>
                <a:off x="3648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35" name="Rectangle 8979"/>
              <p:cNvSpPr>
                <a:spLocks noChangeArrowheads="1"/>
              </p:cNvSpPr>
              <p:nvPr/>
            </p:nvSpPr>
            <p:spPr bwMode="auto">
              <a:xfrm>
                <a:off x="3708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36" name="Line 8981"/>
              <p:cNvSpPr>
                <a:spLocks noChangeShapeType="1"/>
              </p:cNvSpPr>
              <p:nvPr/>
            </p:nvSpPr>
            <p:spPr bwMode="auto">
              <a:xfrm flipH="1">
                <a:off x="2160" y="23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37" name="Rectangle 8982"/>
              <p:cNvSpPr>
                <a:spLocks noChangeArrowheads="1"/>
              </p:cNvSpPr>
              <p:nvPr/>
            </p:nvSpPr>
            <p:spPr bwMode="auto">
              <a:xfrm>
                <a:off x="2046" y="23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38" name="Rectangle 8983"/>
              <p:cNvSpPr>
                <a:spLocks noChangeArrowheads="1"/>
              </p:cNvSpPr>
              <p:nvPr/>
            </p:nvSpPr>
            <p:spPr bwMode="auto">
              <a:xfrm>
                <a:off x="2106" y="23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39" name="Line 8984"/>
              <p:cNvSpPr>
                <a:spLocks noChangeShapeType="1"/>
              </p:cNvSpPr>
              <p:nvPr/>
            </p:nvSpPr>
            <p:spPr bwMode="auto">
              <a:xfrm flipH="1">
                <a:off x="2184" y="22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0" name="Line 8985"/>
              <p:cNvSpPr>
                <a:spLocks noChangeShapeType="1"/>
              </p:cNvSpPr>
              <p:nvPr/>
            </p:nvSpPr>
            <p:spPr bwMode="auto">
              <a:xfrm flipH="1">
                <a:off x="2184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1" name="Line 8986"/>
              <p:cNvSpPr>
                <a:spLocks noChangeShapeType="1"/>
              </p:cNvSpPr>
              <p:nvPr/>
            </p:nvSpPr>
            <p:spPr bwMode="auto">
              <a:xfrm flipH="1">
                <a:off x="2184" y="21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2" name="Line 8987"/>
              <p:cNvSpPr>
                <a:spLocks noChangeShapeType="1"/>
              </p:cNvSpPr>
              <p:nvPr/>
            </p:nvSpPr>
            <p:spPr bwMode="auto">
              <a:xfrm flipH="1">
                <a:off x="2172" y="21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3" name="Line 8988"/>
              <p:cNvSpPr>
                <a:spLocks noChangeShapeType="1"/>
              </p:cNvSpPr>
              <p:nvPr/>
            </p:nvSpPr>
            <p:spPr bwMode="auto">
              <a:xfrm flipH="1">
                <a:off x="2184" y="20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4" name="Line 8989"/>
              <p:cNvSpPr>
                <a:spLocks noChangeShapeType="1"/>
              </p:cNvSpPr>
              <p:nvPr/>
            </p:nvSpPr>
            <p:spPr bwMode="auto">
              <a:xfrm flipH="1">
                <a:off x="2184" y="20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5" name="Line 8990"/>
              <p:cNvSpPr>
                <a:spLocks noChangeShapeType="1"/>
              </p:cNvSpPr>
              <p:nvPr/>
            </p:nvSpPr>
            <p:spPr bwMode="auto">
              <a:xfrm flipH="1">
                <a:off x="2184" y="20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6" name="Line 8991"/>
              <p:cNvSpPr>
                <a:spLocks noChangeShapeType="1"/>
              </p:cNvSpPr>
              <p:nvPr/>
            </p:nvSpPr>
            <p:spPr bwMode="auto">
              <a:xfrm flipH="1">
                <a:off x="2184" y="20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7" name="Line 8992"/>
              <p:cNvSpPr>
                <a:spLocks noChangeShapeType="1"/>
              </p:cNvSpPr>
              <p:nvPr/>
            </p:nvSpPr>
            <p:spPr bwMode="auto">
              <a:xfrm flipH="1">
                <a:off x="2160" y="20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48" name="Rectangle 8993"/>
              <p:cNvSpPr>
                <a:spLocks noChangeArrowheads="1"/>
              </p:cNvSpPr>
              <p:nvPr/>
            </p:nvSpPr>
            <p:spPr bwMode="auto">
              <a:xfrm>
                <a:off x="2046" y="19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49" name="Rectangle 8994"/>
              <p:cNvSpPr>
                <a:spLocks noChangeArrowheads="1"/>
              </p:cNvSpPr>
              <p:nvPr/>
            </p:nvSpPr>
            <p:spPr bwMode="auto">
              <a:xfrm>
                <a:off x="2106" y="19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50" name="Line 8995"/>
              <p:cNvSpPr>
                <a:spLocks noChangeShapeType="1"/>
              </p:cNvSpPr>
              <p:nvPr/>
            </p:nvSpPr>
            <p:spPr bwMode="auto">
              <a:xfrm flipH="1">
                <a:off x="2184" y="18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1" name="Line 8996"/>
              <p:cNvSpPr>
                <a:spLocks noChangeShapeType="1"/>
              </p:cNvSpPr>
              <p:nvPr/>
            </p:nvSpPr>
            <p:spPr bwMode="auto">
              <a:xfrm flipH="1">
                <a:off x="2184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2" name="Line 8997"/>
              <p:cNvSpPr>
                <a:spLocks noChangeShapeType="1"/>
              </p:cNvSpPr>
              <p:nvPr/>
            </p:nvSpPr>
            <p:spPr bwMode="auto">
              <a:xfrm flipH="1">
                <a:off x="2184" y="17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3" name="Line 8998"/>
              <p:cNvSpPr>
                <a:spLocks noChangeShapeType="1"/>
              </p:cNvSpPr>
              <p:nvPr/>
            </p:nvSpPr>
            <p:spPr bwMode="auto">
              <a:xfrm flipH="1">
                <a:off x="2172" y="17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4" name="Line 8999"/>
              <p:cNvSpPr>
                <a:spLocks noChangeShapeType="1"/>
              </p:cNvSpPr>
              <p:nvPr/>
            </p:nvSpPr>
            <p:spPr bwMode="auto">
              <a:xfrm flipH="1">
                <a:off x="2184" y="17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5" name="Line 9000"/>
              <p:cNvSpPr>
                <a:spLocks noChangeShapeType="1"/>
              </p:cNvSpPr>
              <p:nvPr/>
            </p:nvSpPr>
            <p:spPr bwMode="auto">
              <a:xfrm flipH="1">
                <a:off x="2184" y="16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6" name="Line 9001"/>
              <p:cNvSpPr>
                <a:spLocks noChangeShapeType="1"/>
              </p:cNvSpPr>
              <p:nvPr/>
            </p:nvSpPr>
            <p:spPr bwMode="auto">
              <a:xfrm flipH="1">
                <a:off x="2184" y="16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7" name="Line 9002"/>
              <p:cNvSpPr>
                <a:spLocks noChangeShapeType="1"/>
              </p:cNvSpPr>
              <p:nvPr/>
            </p:nvSpPr>
            <p:spPr bwMode="auto">
              <a:xfrm flipH="1">
                <a:off x="2184" y="16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8" name="Line 9003"/>
              <p:cNvSpPr>
                <a:spLocks noChangeShapeType="1"/>
              </p:cNvSpPr>
              <p:nvPr/>
            </p:nvSpPr>
            <p:spPr bwMode="auto">
              <a:xfrm flipH="1">
                <a:off x="2160" y="162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59" name="Rectangle 9004"/>
              <p:cNvSpPr>
                <a:spLocks noChangeArrowheads="1"/>
              </p:cNvSpPr>
              <p:nvPr/>
            </p:nvSpPr>
            <p:spPr bwMode="auto">
              <a:xfrm>
                <a:off x="2046" y="16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60" name="Rectangle 9005"/>
              <p:cNvSpPr>
                <a:spLocks noChangeArrowheads="1"/>
              </p:cNvSpPr>
              <p:nvPr/>
            </p:nvSpPr>
            <p:spPr bwMode="auto">
              <a:xfrm>
                <a:off x="2106" y="15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61" name="Line 9006"/>
              <p:cNvSpPr>
                <a:spLocks noChangeShapeType="1"/>
              </p:cNvSpPr>
              <p:nvPr/>
            </p:nvSpPr>
            <p:spPr bwMode="auto">
              <a:xfrm flipH="1">
                <a:off x="2184" y="15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2" name="Line 9007"/>
              <p:cNvSpPr>
                <a:spLocks noChangeShapeType="1"/>
              </p:cNvSpPr>
              <p:nvPr/>
            </p:nvSpPr>
            <p:spPr bwMode="auto">
              <a:xfrm flipH="1">
                <a:off x="2184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3" name="Line 9008"/>
              <p:cNvSpPr>
                <a:spLocks noChangeShapeType="1"/>
              </p:cNvSpPr>
              <p:nvPr/>
            </p:nvSpPr>
            <p:spPr bwMode="auto">
              <a:xfrm flipH="1">
                <a:off x="2184" y="14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4" name="Line 9009"/>
              <p:cNvSpPr>
                <a:spLocks noChangeShapeType="1"/>
              </p:cNvSpPr>
              <p:nvPr/>
            </p:nvSpPr>
            <p:spPr bwMode="auto">
              <a:xfrm flipH="1">
                <a:off x="2172" y="136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5" name="Line 9010"/>
              <p:cNvSpPr>
                <a:spLocks noChangeShapeType="1"/>
              </p:cNvSpPr>
              <p:nvPr/>
            </p:nvSpPr>
            <p:spPr bwMode="auto">
              <a:xfrm flipH="1">
                <a:off x="2184" y="13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6" name="Line 9011"/>
              <p:cNvSpPr>
                <a:spLocks noChangeShapeType="1"/>
              </p:cNvSpPr>
              <p:nvPr/>
            </p:nvSpPr>
            <p:spPr bwMode="auto">
              <a:xfrm flipH="1">
                <a:off x="2184" y="13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7" name="Line 9012"/>
              <p:cNvSpPr>
                <a:spLocks noChangeShapeType="1"/>
              </p:cNvSpPr>
              <p:nvPr/>
            </p:nvSpPr>
            <p:spPr bwMode="auto">
              <a:xfrm flipH="1">
                <a:off x="2184" y="12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8" name="Line 9013"/>
              <p:cNvSpPr>
                <a:spLocks noChangeShapeType="1"/>
              </p:cNvSpPr>
              <p:nvPr/>
            </p:nvSpPr>
            <p:spPr bwMode="auto">
              <a:xfrm flipH="1">
                <a:off x="2184" y="12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69" name="Line 9014"/>
              <p:cNvSpPr>
                <a:spLocks noChangeShapeType="1"/>
              </p:cNvSpPr>
              <p:nvPr/>
            </p:nvSpPr>
            <p:spPr bwMode="auto">
              <a:xfrm flipH="1">
                <a:off x="2160" y="125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0" name="Rectangle 9015"/>
              <p:cNvSpPr>
                <a:spLocks noChangeArrowheads="1"/>
              </p:cNvSpPr>
              <p:nvPr/>
            </p:nvSpPr>
            <p:spPr bwMode="auto">
              <a:xfrm>
                <a:off x="2046" y="123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71" name="Rectangle 9016"/>
              <p:cNvSpPr>
                <a:spLocks noChangeArrowheads="1"/>
              </p:cNvSpPr>
              <p:nvPr/>
            </p:nvSpPr>
            <p:spPr bwMode="auto">
              <a:xfrm>
                <a:off x="2106" y="119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72" name="Line 9017"/>
              <p:cNvSpPr>
                <a:spLocks noChangeShapeType="1"/>
              </p:cNvSpPr>
              <p:nvPr/>
            </p:nvSpPr>
            <p:spPr bwMode="auto">
              <a:xfrm flipH="1">
                <a:off x="2184" y="11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3" name="Line 9018"/>
              <p:cNvSpPr>
                <a:spLocks noChangeShapeType="1"/>
              </p:cNvSpPr>
              <p:nvPr/>
            </p:nvSpPr>
            <p:spPr bwMode="auto">
              <a:xfrm flipH="1">
                <a:off x="2184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4" name="Line 9019"/>
              <p:cNvSpPr>
                <a:spLocks noChangeShapeType="1"/>
              </p:cNvSpPr>
              <p:nvPr/>
            </p:nvSpPr>
            <p:spPr bwMode="auto">
              <a:xfrm flipH="1">
                <a:off x="2184" y="10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5" name="Line 9020"/>
              <p:cNvSpPr>
                <a:spLocks noChangeShapeType="1"/>
              </p:cNvSpPr>
              <p:nvPr/>
            </p:nvSpPr>
            <p:spPr bwMode="auto">
              <a:xfrm flipH="1">
                <a:off x="2172" y="98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6" name="Line 9021"/>
              <p:cNvSpPr>
                <a:spLocks noChangeShapeType="1"/>
              </p:cNvSpPr>
              <p:nvPr/>
            </p:nvSpPr>
            <p:spPr bwMode="auto">
              <a:xfrm flipH="1">
                <a:off x="2184" y="9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7" name="Line 9022"/>
              <p:cNvSpPr>
                <a:spLocks noChangeShapeType="1"/>
              </p:cNvSpPr>
              <p:nvPr/>
            </p:nvSpPr>
            <p:spPr bwMode="auto">
              <a:xfrm flipH="1">
                <a:off x="2184" y="9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8" name="Line 9023"/>
              <p:cNvSpPr>
                <a:spLocks noChangeShapeType="1"/>
              </p:cNvSpPr>
              <p:nvPr/>
            </p:nvSpPr>
            <p:spPr bwMode="auto">
              <a:xfrm flipH="1">
                <a:off x="2184" y="9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79" name="Line 9024"/>
              <p:cNvSpPr>
                <a:spLocks noChangeShapeType="1"/>
              </p:cNvSpPr>
              <p:nvPr/>
            </p:nvSpPr>
            <p:spPr bwMode="auto">
              <a:xfrm flipH="1">
                <a:off x="2184" y="8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80" name="Line 9025"/>
              <p:cNvSpPr>
                <a:spLocks noChangeShapeType="1"/>
              </p:cNvSpPr>
              <p:nvPr/>
            </p:nvSpPr>
            <p:spPr bwMode="auto">
              <a:xfrm flipH="1">
                <a:off x="2160" y="87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81" name="Rectangle 9026"/>
              <p:cNvSpPr>
                <a:spLocks noChangeArrowheads="1"/>
              </p:cNvSpPr>
              <p:nvPr/>
            </p:nvSpPr>
            <p:spPr bwMode="auto">
              <a:xfrm>
                <a:off x="2046" y="90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82" name="Rectangle 9027"/>
              <p:cNvSpPr>
                <a:spLocks noChangeArrowheads="1"/>
              </p:cNvSpPr>
              <p:nvPr/>
            </p:nvSpPr>
            <p:spPr bwMode="auto">
              <a:xfrm>
                <a:off x="2106" y="86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83" name="Rectangle 9029"/>
              <p:cNvSpPr>
                <a:spLocks noChangeArrowheads="1"/>
              </p:cNvSpPr>
              <p:nvPr/>
            </p:nvSpPr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7084" name="Picture 9030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85" name="Picture 9031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2" y="867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86" name="Freeform 9035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87" name="Freeform 9036"/>
              <p:cNvSpPr>
                <a:spLocks/>
              </p:cNvSpPr>
              <p:nvPr/>
            </p:nvSpPr>
            <p:spPr bwMode="auto">
              <a:xfrm>
                <a:off x="3138" y="867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88" name="Freeform 9040"/>
              <p:cNvSpPr>
                <a:spLocks/>
              </p:cNvSpPr>
              <p:nvPr/>
            </p:nvSpPr>
            <p:spPr bwMode="auto">
              <a:xfrm>
                <a:off x="3138" y="1677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89" name="Freeform 9041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0" name="Rectangle 9042"/>
              <p:cNvSpPr>
                <a:spLocks noChangeArrowheads="1"/>
              </p:cNvSpPr>
              <p:nvPr/>
            </p:nvSpPr>
            <p:spPr bwMode="auto">
              <a:xfrm>
                <a:off x="3420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1" name="Freeform 9045"/>
              <p:cNvSpPr>
                <a:spLocks/>
              </p:cNvSpPr>
              <p:nvPr/>
            </p:nvSpPr>
            <p:spPr bwMode="auto">
              <a:xfrm>
                <a:off x="2202" y="1677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2" name="Freeform 9046"/>
              <p:cNvSpPr>
                <a:spLocks/>
              </p:cNvSpPr>
              <p:nvPr/>
            </p:nvSpPr>
            <p:spPr bwMode="auto">
              <a:xfrm>
                <a:off x="3138" y="1677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3" name="Rectangle 9047"/>
              <p:cNvSpPr>
                <a:spLocks noChangeArrowheads="1"/>
              </p:cNvSpPr>
              <p:nvPr/>
            </p:nvSpPr>
            <p:spPr bwMode="auto">
              <a:xfrm>
                <a:off x="2232" y="2151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4" name="Freeform 9050"/>
              <p:cNvSpPr>
                <a:spLocks/>
              </p:cNvSpPr>
              <p:nvPr/>
            </p:nvSpPr>
            <p:spPr bwMode="auto">
              <a:xfrm>
                <a:off x="2202" y="867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5" name="Line 9051"/>
              <p:cNvSpPr>
                <a:spLocks noChangeShapeType="1"/>
              </p:cNvSpPr>
              <p:nvPr/>
            </p:nvSpPr>
            <p:spPr bwMode="auto">
              <a:xfrm>
                <a:off x="2208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6" name="Rectangle 9052"/>
              <p:cNvSpPr>
                <a:spLocks noChangeArrowheads="1"/>
              </p:cNvSpPr>
              <p:nvPr/>
            </p:nvSpPr>
            <p:spPr bwMode="auto">
              <a:xfrm>
                <a:off x="2232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97" name="Rectangle 9053"/>
              <p:cNvSpPr>
                <a:spLocks noChangeArrowheads="1"/>
              </p:cNvSpPr>
              <p:nvPr/>
            </p:nvSpPr>
            <p:spPr bwMode="auto">
              <a:xfrm>
                <a:off x="2292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98" name="Line 9054"/>
              <p:cNvSpPr>
                <a:spLocks noChangeShapeType="1"/>
              </p:cNvSpPr>
              <p:nvPr/>
            </p:nvSpPr>
            <p:spPr bwMode="auto">
              <a:xfrm>
                <a:off x="231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099" name="Line 9055"/>
              <p:cNvSpPr>
                <a:spLocks noChangeShapeType="1"/>
              </p:cNvSpPr>
              <p:nvPr/>
            </p:nvSpPr>
            <p:spPr bwMode="auto">
              <a:xfrm>
                <a:off x="238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0" name="Line 9056"/>
              <p:cNvSpPr>
                <a:spLocks noChangeShapeType="1"/>
              </p:cNvSpPr>
              <p:nvPr/>
            </p:nvSpPr>
            <p:spPr bwMode="auto">
              <a:xfrm>
                <a:off x="243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1" name="Line 9057"/>
              <p:cNvSpPr>
                <a:spLocks noChangeShapeType="1"/>
              </p:cNvSpPr>
              <p:nvPr/>
            </p:nvSpPr>
            <p:spPr bwMode="auto">
              <a:xfrm>
                <a:off x="2472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2" name="Line 9058"/>
              <p:cNvSpPr>
                <a:spLocks noChangeShapeType="1"/>
              </p:cNvSpPr>
              <p:nvPr/>
            </p:nvSpPr>
            <p:spPr bwMode="auto">
              <a:xfrm>
                <a:off x="2502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3" name="Line 9059"/>
              <p:cNvSpPr>
                <a:spLocks noChangeShapeType="1"/>
              </p:cNvSpPr>
              <p:nvPr/>
            </p:nvSpPr>
            <p:spPr bwMode="auto">
              <a:xfrm>
                <a:off x="252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4" name="Line 9060"/>
              <p:cNvSpPr>
                <a:spLocks noChangeShapeType="1"/>
              </p:cNvSpPr>
              <p:nvPr/>
            </p:nvSpPr>
            <p:spPr bwMode="auto">
              <a:xfrm>
                <a:off x="255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5" name="Line 9061"/>
              <p:cNvSpPr>
                <a:spLocks noChangeShapeType="1"/>
              </p:cNvSpPr>
              <p:nvPr/>
            </p:nvSpPr>
            <p:spPr bwMode="auto">
              <a:xfrm>
                <a:off x="2568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6" name="Line 9062"/>
              <p:cNvSpPr>
                <a:spLocks noChangeShapeType="1"/>
              </p:cNvSpPr>
              <p:nvPr/>
            </p:nvSpPr>
            <p:spPr bwMode="auto">
              <a:xfrm>
                <a:off x="2586" y="2403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07" name="Rectangle 9063"/>
              <p:cNvSpPr>
                <a:spLocks noChangeArrowheads="1"/>
              </p:cNvSpPr>
              <p:nvPr/>
            </p:nvSpPr>
            <p:spPr bwMode="auto">
              <a:xfrm>
                <a:off x="2586" y="248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08" name="Rectangle 9064"/>
              <p:cNvSpPr>
                <a:spLocks noChangeArrowheads="1"/>
              </p:cNvSpPr>
              <p:nvPr/>
            </p:nvSpPr>
            <p:spPr bwMode="auto">
              <a:xfrm>
                <a:off x="2646" y="244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09" name="Line 9065"/>
              <p:cNvSpPr>
                <a:spLocks noChangeShapeType="1"/>
              </p:cNvSpPr>
              <p:nvPr/>
            </p:nvSpPr>
            <p:spPr bwMode="auto">
              <a:xfrm>
                <a:off x="2700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0" name="Line 9066"/>
              <p:cNvSpPr>
                <a:spLocks noChangeShapeType="1"/>
              </p:cNvSpPr>
              <p:nvPr/>
            </p:nvSpPr>
            <p:spPr bwMode="auto">
              <a:xfrm>
                <a:off x="2766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1" name="Line 9067"/>
              <p:cNvSpPr>
                <a:spLocks noChangeShapeType="1"/>
              </p:cNvSpPr>
              <p:nvPr/>
            </p:nvSpPr>
            <p:spPr bwMode="auto">
              <a:xfrm>
                <a:off x="2814" y="2403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7112" name="Line 9068"/>
              <p:cNvSpPr>
                <a:spLocks noChangeShapeType="1"/>
              </p:cNvSpPr>
              <p:nvPr/>
            </p:nvSpPr>
            <p:spPr bwMode="auto">
              <a:xfrm>
                <a:off x="2850" y="2403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sp>
          <p:nvSpPr>
            <p:cNvPr id="6850" name="Line 9070"/>
            <p:cNvSpPr>
              <a:spLocks noChangeShapeType="1"/>
            </p:cNvSpPr>
            <p:nvPr/>
          </p:nvSpPr>
          <p:spPr bwMode="auto">
            <a:xfrm>
              <a:off x="2880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1" name="Line 9071"/>
            <p:cNvSpPr>
              <a:spLocks noChangeShapeType="1"/>
            </p:cNvSpPr>
            <p:nvPr/>
          </p:nvSpPr>
          <p:spPr bwMode="auto">
            <a:xfrm>
              <a:off x="2910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2" name="Line 9072"/>
            <p:cNvSpPr>
              <a:spLocks noChangeShapeType="1"/>
            </p:cNvSpPr>
            <p:nvPr/>
          </p:nvSpPr>
          <p:spPr bwMode="auto">
            <a:xfrm>
              <a:off x="2928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3" name="Line 9073"/>
            <p:cNvSpPr>
              <a:spLocks noChangeShapeType="1"/>
            </p:cNvSpPr>
            <p:nvPr/>
          </p:nvSpPr>
          <p:spPr bwMode="auto">
            <a:xfrm>
              <a:off x="2952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4" name="Line 9074"/>
            <p:cNvSpPr>
              <a:spLocks noChangeShapeType="1"/>
            </p:cNvSpPr>
            <p:nvPr/>
          </p:nvSpPr>
          <p:spPr bwMode="auto">
            <a:xfrm>
              <a:off x="2970" y="240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5" name="Rectangle 9075"/>
            <p:cNvSpPr>
              <a:spLocks noChangeArrowheads="1"/>
            </p:cNvSpPr>
            <p:nvPr/>
          </p:nvSpPr>
          <p:spPr bwMode="auto">
            <a:xfrm>
              <a:off x="2970" y="248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56" name="Rectangle 9076"/>
            <p:cNvSpPr>
              <a:spLocks noChangeArrowheads="1"/>
            </p:cNvSpPr>
            <p:nvPr/>
          </p:nvSpPr>
          <p:spPr bwMode="auto">
            <a:xfrm>
              <a:off x="3030" y="244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57" name="Line 9077"/>
            <p:cNvSpPr>
              <a:spLocks noChangeShapeType="1"/>
            </p:cNvSpPr>
            <p:nvPr/>
          </p:nvSpPr>
          <p:spPr bwMode="auto">
            <a:xfrm>
              <a:off x="3084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8" name="Line 9078"/>
            <p:cNvSpPr>
              <a:spLocks noChangeShapeType="1"/>
            </p:cNvSpPr>
            <p:nvPr/>
          </p:nvSpPr>
          <p:spPr bwMode="auto">
            <a:xfrm>
              <a:off x="3150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59" name="Line 9079"/>
            <p:cNvSpPr>
              <a:spLocks noChangeShapeType="1"/>
            </p:cNvSpPr>
            <p:nvPr/>
          </p:nvSpPr>
          <p:spPr bwMode="auto">
            <a:xfrm>
              <a:off x="3198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0" name="Line 9080"/>
            <p:cNvSpPr>
              <a:spLocks noChangeShapeType="1"/>
            </p:cNvSpPr>
            <p:nvPr/>
          </p:nvSpPr>
          <p:spPr bwMode="auto">
            <a:xfrm>
              <a:off x="3234" y="240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1" name="Line 9081"/>
            <p:cNvSpPr>
              <a:spLocks noChangeShapeType="1"/>
            </p:cNvSpPr>
            <p:nvPr/>
          </p:nvSpPr>
          <p:spPr bwMode="auto">
            <a:xfrm>
              <a:off x="3264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2" name="Line 9082"/>
            <p:cNvSpPr>
              <a:spLocks noChangeShapeType="1"/>
            </p:cNvSpPr>
            <p:nvPr/>
          </p:nvSpPr>
          <p:spPr bwMode="auto">
            <a:xfrm>
              <a:off x="3288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3" name="Line 9083"/>
            <p:cNvSpPr>
              <a:spLocks noChangeShapeType="1"/>
            </p:cNvSpPr>
            <p:nvPr/>
          </p:nvSpPr>
          <p:spPr bwMode="auto">
            <a:xfrm>
              <a:off x="3312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4" name="Line 9084"/>
            <p:cNvSpPr>
              <a:spLocks noChangeShapeType="1"/>
            </p:cNvSpPr>
            <p:nvPr/>
          </p:nvSpPr>
          <p:spPr bwMode="auto">
            <a:xfrm>
              <a:off x="3330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5" name="Line 9085"/>
            <p:cNvSpPr>
              <a:spLocks noChangeShapeType="1"/>
            </p:cNvSpPr>
            <p:nvPr/>
          </p:nvSpPr>
          <p:spPr bwMode="auto">
            <a:xfrm>
              <a:off x="3348" y="240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6" name="Rectangle 9086"/>
            <p:cNvSpPr>
              <a:spLocks noChangeArrowheads="1"/>
            </p:cNvSpPr>
            <p:nvPr/>
          </p:nvSpPr>
          <p:spPr bwMode="auto">
            <a:xfrm>
              <a:off x="3348" y="248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67" name="Rectangle 9087"/>
            <p:cNvSpPr>
              <a:spLocks noChangeArrowheads="1"/>
            </p:cNvSpPr>
            <p:nvPr/>
          </p:nvSpPr>
          <p:spPr bwMode="auto">
            <a:xfrm>
              <a:off x="3408" y="244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68" name="Line 9088"/>
            <p:cNvSpPr>
              <a:spLocks noChangeShapeType="1"/>
            </p:cNvSpPr>
            <p:nvPr/>
          </p:nvSpPr>
          <p:spPr bwMode="auto">
            <a:xfrm>
              <a:off x="3462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69" name="Line 9089"/>
            <p:cNvSpPr>
              <a:spLocks noChangeShapeType="1"/>
            </p:cNvSpPr>
            <p:nvPr/>
          </p:nvSpPr>
          <p:spPr bwMode="auto">
            <a:xfrm>
              <a:off x="3534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0" name="Line 9090"/>
            <p:cNvSpPr>
              <a:spLocks noChangeShapeType="1"/>
            </p:cNvSpPr>
            <p:nvPr/>
          </p:nvSpPr>
          <p:spPr bwMode="auto">
            <a:xfrm>
              <a:off x="3582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1" name="Line 9091"/>
            <p:cNvSpPr>
              <a:spLocks noChangeShapeType="1"/>
            </p:cNvSpPr>
            <p:nvPr/>
          </p:nvSpPr>
          <p:spPr bwMode="auto">
            <a:xfrm>
              <a:off x="3618" y="240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2" name="Line 9092"/>
            <p:cNvSpPr>
              <a:spLocks noChangeShapeType="1"/>
            </p:cNvSpPr>
            <p:nvPr/>
          </p:nvSpPr>
          <p:spPr bwMode="auto">
            <a:xfrm>
              <a:off x="3648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3" name="Line 9093"/>
            <p:cNvSpPr>
              <a:spLocks noChangeShapeType="1"/>
            </p:cNvSpPr>
            <p:nvPr/>
          </p:nvSpPr>
          <p:spPr bwMode="auto">
            <a:xfrm>
              <a:off x="3672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4" name="Line 9094"/>
            <p:cNvSpPr>
              <a:spLocks noChangeShapeType="1"/>
            </p:cNvSpPr>
            <p:nvPr/>
          </p:nvSpPr>
          <p:spPr bwMode="auto">
            <a:xfrm>
              <a:off x="3696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5" name="Line 9095"/>
            <p:cNvSpPr>
              <a:spLocks noChangeShapeType="1"/>
            </p:cNvSpPr>
            <p:nvPr/>
          </p:nvSpPr>
          <p:spPr bwMode="auto">
            <a:xfrm>
              <a:off x="3714" y="240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6" name="Line 9096"/>
            <p:cNvSpPr>
              <a:spLocks noChangeShapeType="1"/>
            </p:cNvSpPr>
            <p:nvPr/>
          </p:nvSpPr>
          <p:spPr bwMode="auto">
            <a:xfrm>
              <a:off x="3732" y="240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77" name="Rectangle 9097"/>
            <p:cNvSpPr>
              <a:spLocks noChangeArrowheads="1"/>
            </p:cNvSpPr>
            <p:nvPr/>
          </p:nvSpPr>
          <p:spPr bwMode="auto">
            <a:xfrm>
              <a:off x="3648" y="248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78" name="Rectangle 9098"/>
            <p:cNvSpPr>
              <a:spLocks noChangeArrowheads="1"/>
            </p:cNvSpPr>
            <p:nvPr/>
          </p:nvSpPr>
          <p:spPr bwMode="auto">
            <a:xfrm>
              <a:off x="3708" y="244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79" name="Line 9100"/>
            <p:cNvSpPr>
              <a:spLocks noChangeShapeType="1"/>
            </p:cNvSpPr>
            <p:nvPr/>
          </p:nvSpPr>
          <p:spPr bwMode="auto">
            <a:xfrm flipH="1">
              <a:off x="2160" y="239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0" name="Rectangle 9101"/>
            <p:cNvSpPr>
              <a:spLocks noChangeArrowheads="1"/>
            </p:cNvSpPr>
            <p:nvPr/>
          </p:nvSpPr>
          <p:spPr bwMode="auto">
            <a:xfrm>
              <a:off x="2046" y="23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81" name="Rectangle 9102"/>
            <p:cNvSpPr>
              <a:spLocks noChangeArrowheads="1"/>
            </p:cNvSpPr>
            <p:nvPr/>
          </p:nvSpPr>
          <p:spPr bwMode="auto">
            <a:xfrm>
              <a:off x="2106" y="23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82" name="Line 9103"/>
            <p:cNvSpPr>
              <a:spLocks noChangeShapeType="1"/>
            </p:cNvSpPr>
            <p:nvPr/>
          </p:nvSpPr>
          <p:spPr bwMode="auto">
            <a:xfrm flipH="1">
              <a:off x="2184" y="22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3" name="Line 9104"/>
            <p:cNvSpPr>
              <a:spLocks noChangeShapeType="1"/>
            </p:cNvSpPr>
            <p:nvPr/>
          </p:nvSpPr>
          <p:spPr bwMode="auto">
            <a:xfrm flipH="1">
              <a:off x="2184" y="22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4" name="Line 9105"/>
            <p:cNvSpPr>
              <a:spLocks noChangeShapeType="1"/>
            </p:cNvSpPr>
            <p:nvPr/>
          </p:nvSpPr>
          <p:spPr bwMode="auto">
            <a:xfrm flipH="1">
              <a:off x="2184" y="21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5" name="Line 9106"/>
            <p:cNvSpPr>
              <a:spLocks noChangeShapeType="1"/>
            </p:cNvSpPr>
            <p:nvPr/>
          </p:nvSpPr>
          <p:spPr bwMode="auto">
            <a:xfrm flipH="1">
              <a:off x="2172" y="212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6" name="Line 9107"/>
            <p:cNvSpPr>
              <a:spLocks noChangeShapeType="1"/>
            </p:cNvSpPr>
            <p:nvPr/>
          </p:nvSpPr>
          <p:spPr bwMode="auto">
            <a:xfrm flipH="1">
              <a:off x="2184" y="209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7" name="Line 9108"/>
            <p:cNvSpPr>
              <a:spLocks noChangeShapeType="1"/>
            </p:cNvSpPr>
            <p:nvPr/>
          </p:nvSpPr>
          <p:spPr bwMode="auto">
            <a:xfrm flipH="1">
              <a:off x="2184" y="20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8" name="Line 9109"/>
            <p:cNvSpPr>
              <a:spLocks noChangeShapeType="1"/>
            </p:cNvSpPr>
            <p:nvPr/>
          </p:nvSpPr>
          <p:spPr bwMode="auto">
            <a:xfrm flipH="1">
              <a:off x="2184" y="20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89" name="Line 9110"/>
            <p:cNvSpPr>
              <a:spLocks noChangeShapeType="1"/>
            </p:cNvSpPr>
            <p:nvPr/>
          </p:nvSpPr>
          <p:spPr bwMode="auto">
            <a:xfrm flipH="1">
              <a:off x="2184" y="20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0" name="Line 9111"/>
            <p:cNvSpPr>
              <a:spLocks noChangeShapeType="1"/>
            </p:cNvSpPr>
            <p:nvPr/>
          </p:nvSpPr>
          <p:spPr bwMode="auto">
            <a:xfrm flipH="1">
              <a:off x="2160" y="201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1" name="Rectangle 9112"/>
            <p:cNvSpPr>
              <a:spLocks noChangeArrowheads="1"/>
            </p:cNvSpPr>
            <p:nvPr/>
          </p:nvSpPr>
          <p:spPr bwMode="auto">
            <a:xfrm>
              <a:off x="2046" y="199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92" name="Rectangle 9113"/>
            <p:cNvSpPr>
              <a:spLocks noChangeArrowheads="1"/>
            </p:cNvSpPr>
            <p:nvPr/>
          </p:nvSpPr>
          <p:spPr bwMode="auto">
            <a:xfrm>
              <a:off x="2106" y="195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93" name="Line 9114"/>
            <p:cNvSpPr>
              <a:spLocks noChangeShapeType="1"/>
            </p:cNvSpPr>
            <p:nvPr/>
          </p:nvSpPr>
          <p:spPr bwMode="auto">
            <a:xfrm flipH="1">
              <a:off x="2184" y="18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4" name="Line 9115"/>
            <p:cNvSpPr>
              <a:spLocks noChangeShapeType="1"/>
            </p:cNvSpPr>
            <p:nvPr/>
          </p:nvSpPr>
          <p:spPr bwMode="auto">
            <a:xfrm flipH="1">
              <a:off x="2184" y="18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5" name="Line 9116"/>
            <p:cNvSpPr>
              <a:spLocks noChangeShapeType="1"/>
            </p:cNvSpPr>
            <p:nvPr/>
          </p:nvSpPr>
          <p:spPr bwMode="auto">
            <a:xfrm flipH="1">
              <a:off x="2184" y="17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6" name="Line 9117"/>
            <p:cNvSpPr>
              <a:spLocks noChangeShapeType="1"/>
            </p:cNvSpPr>
            <p:nvPr/>
          </p:nvSpPr>
          <p:spPr bwMode="auto">
            <a:xfrm flipH="1">
              <a:off x="2172" y="174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7" name="Line 9118"/>
            <p:cNvSpPr>
              <a:spLocks noChangeShapeType="1"/>
            </p:cNvSpPr>
            <p:nvPr/>
          </p:nvSpPr>
          <p:spPr bwMode="auto">
            <a:xfrm flipH="1">
              <a:off x="2184" y="17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8" name="Line 9119"/>
            <p:cNvSpPr>
              <a:spLocks noChangeShapeType="1"/>
            </p:cNvSpPr>
            <p:nvPr/>
          </p:nvSpPr>
          <p:spPr bwMode="auto">
            <a:xfrm flipH="1">
              <a:off x="2184" y="16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899" name="Line 9120"/>
            <p:cNvSpPr>
              <a:spLocks noChangeShapeType="1"/>
            </p:cNvSpPr>
            <p:nvPr/>
          </p:nvSpPr>
          <p:spPr bwMode="auto">
            <a:xfrm flipH="1">
              <a:off x="2184" y="16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0" name="Line 9121"/>
            <p:cNvSpPr>
              <a:spLocks noChangeShapeType="1"/>
            </p:cNvSpPr>
            <p:nvPr/>
          </p:nvSpPr>
          <p:spPr bwMode="auto">
            <a:xfrm flipH="1">
              <a:off x="2184" y="16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1" name="Line 9122"/>
            <p:cNvSpPr>
              <a:spLocks noChangeShapeType="1"/>
            </p:cNvSpPr>
            <p:nvPr/>
          </p:nvSpPr>
          <p:spPr bwMode="auto">
            <a:xfrm flipH="1">
              <a:off x="2160" y="162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2" name="Rectangle 9123"/>
            <p:cNvSpPr>
              <a:spLocks noChangeArrowheads="1"/>
            </p:cNvSpPr>
            <p:nvPr/>
          </p:nvSpPr>
          <p:spPr bwMode="auto">
            <a:xfrm>
              <a:off x="2046" y="16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03" name="Rectangle 9124"/>
            <p:cNvSpPr>
              <a:spLocks noChangeArrowheads="1"/>
            </p:cNvSpPr>
            <p:nvPr/>
          </p:nvSpPr>
          <p:spPr bwMode="auto">
            <a:xfrm>
              <a:off x="2106" y="15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04" name="Line 9125"/>
            <p:cNvSpPr>
              <a:spLocks noChangeShapeType="1"/>
            </p:cNvSpPr>
            <p:nvPr/>
          </p:nvSpPr>
          <p:spPr bwMode="auto">
            <a:xfrm flipH="1">
              <a:off x="2184" y="15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5" name="Line 9126"/>
            <p:cNvSpPr>
              <a:spLocks noChangeShapeType="1"/>
            </p:cNvSpPr>
            <p:nvPr/>
          </p:nvSpPr>
          <p:spPr bwMode="auto">
            <a:xfrm flipH="1">
              <a:off x="2184" y="14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6" name="Line 9127"/>
            <p:cNvSpPr>
              <a:spLocks noChangeShapeType="1"/>
            </p:cNvSpPr>
            <p:nvPr/>
          </p:nvSpPr>
          <p:spPr bwMode="auto">
            <a:xfrm flipH="1">
              <a:off x="2184" y="14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7" name="Line 9128"/>
            <p:cNvSpPr>
              <a:spLocks noChangeShapeType="1"/>
            </p:cNvSpPr>
            <p:nvPr/>
          </p:nvSpPr>
          <p:spPr bwMode="auto">
            <a:xfrm flipH="1">
              <a:off x="2172" y="136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8" name="Line 9129"/>
            <p:cNvSpPr>
              <a:spLocks noChangeShapeType="1"/>
            </p:cNvSpPr>
            <p:nvPr/>
          </p:nvSpPr>
          <p:spPr bwMode="auto">
            <a:xfrm flipH="1">
              <a:off x="2184" y="13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09" name="Line 9130"/>
            <p:cNvSpPr>
              <a:spLocks noChangeShapeType="1"/>
            </p:cNvSpPr>
            <p:nvPr/>
          </p:nvSpPr>
          <p:spPr bwMode="auto">
            <a:xfrm flipH="1">
              <a:off x="2184" y="131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0" name="Line 9131"/>
            <p:cNvSpPr>
              <a:spLocks noChangeShapeType="1"/>
            </p:cNvSpPr>
            <p:nvPr/>
          </p:nvSpPr>
          <p:spPr bwMode="auto">
            <a:xfrm flipH="1">
              <a:off x="2184" y="12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1" name="Line 9132"/>
            <p:cNvSpPr>
              <a:spLocks noChangeShapeType="1"/>
            </p:cNvSpPr>
            <p:nvPr/>
          </p:nvSpPr>
          <p:spPr bwMode="auto">
            <a:xfrm flipH="1">
              <a:off x="2184" y="12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2" name="Line 9133"/>
            <p:cNvSpPr>
              <a:spLocks noChangeShapeType="1"/>
            </p:cNvSpPr>
            <p:nvPr/>
          </p:nvSpPr>
          <p:spPr bwMode="auto">
            <a:xfrm flipH="1">
              <a:off x="2160" y="125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3" name="Rectangle 9134"/>
            <p:cNvSpPr>
              <a:spLocks noChangeArrowheads="1"/>
            </p:cNvSpPr>
            <p:nvPr/>
          </p:nvSpPr>
          <p:spPr bwMode="auto">
            <a:xfrm>
              <a:off x="2046" y="123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14" name="Rectangle 9135"/>
            <p:cNvSpPr>
              <a:spLocks noChangeArrowheads="1"/>
            </p:cNvSpPr>
            <p:nvPr/>
          </p:nvSpPr>
          <p:spPr bwMode="auto">
            <a:xfrm>
              <a:off x="2106" y="119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15" name="Line 9136"/>
            <p:cNvSpPr>
              <a:spLocks noChangeShapeType="1"/>
            </p:cNvSpPr>
            <p:nvPr/>
          </p:nvSpPr>
          <p:spPr bwMode="auto">
            <a:xfrm flipH="1">
              <a:off x="2184" y="11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6" name="Line 9137"/>
            <p:cNvSpPr>
              <a:spLocks noChangeShapeType="1"/>
            </p:cNvSpPr>
            <p:nvPr/>
          </p:nvSpPr>
          <p:spPr bwMode="auto">
            <a:xfrm flipH="1">
              <a:off x="2184" y="10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7" name="Line 9138"/>
            <p:cNvSpPr>
              <a:spLocks noChangeShapeType="1"/>
            </p:cNvSpPr>
            <p:nvPr/>
          </p:nvSpPr>
          <p:spPr bwMode="auto">
            <a:xfrm flipH="1">
              <a:off x="2184" y="10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8" name="Line 9139"/>
            <p:cNvSpPr>
              <a:spLocks noChangeShapeType="1"/>
            </p:cNvSpPr>
            <p:nvPr/>
          </p:nvSpPr>
          <p:spPr bwMode="auto">
            <a:xfrm flipH="1">
              <a:off x="2172" y="98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19" name="Line 9140"/>
            <p:cNvSpPr>
              <a:spLocks noChangeShapeType="1"/>
            </p:cNvSpPr>
            <p:nvPr/>
          </p:nvSpPr>
          <p:spPr bwMode="auto">
            <a:xfrm flipH="1">
              <a:off x="2184" y="9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20" name="Line 9141"/>
            <p:cNvSpPr>
              <a:spLocks noChangeShapeType="1"/>
            </p:cNvSpPr>
            <p:nvPr/>
          </p:nvSpPr>
          <p:spPr bwMode="auto">
            <a:xfrm flipH="1">
              <a:off x="2184" y="9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21" name="Line 9142"/>
            <p:cNvSpPr>
              <a:spLocks noChangeShapeType="1"/>
            </p:cNvSpPr>
            <p:nvPr/>
          </p:nvSpPr>
          <p:spPr bwMode="auto">
            <a:xfrm flipH="1">
              <a:off x="2184" y="9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22" name="Line 9143"/>
            <p:cNvSpPr>
              <a:spLocks noChangeShapeType="1"/>
            </p:cNvSpPr>
            <p:nvPr/>
          </p:nvSpPr>
          <p:spPr bwMode="auto">
            <a:xfrm flipH="1">
              <a:off x="2184" y="8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23" name="Line 9144"/>
            <p:cNvSpPr>
              <a:spLocks noChangeShapeType="1"/>
            </p:cNvSpPr>
            <p:nvPr/>
          </p:nvSpPr>
          <p:spPr bwMode="auto">
            <a:xfrm flipH="1">
              <a:off x="2160" y="87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6924" name="Rectangle 9145"/>
            <p:cNvSpPr>
              <a:spLocks noChangeArrowheads="1"/>
            </p:cNvSpPr>
            <p:nvPr/>
          </p:nvSpPr>
          <p:spPr bwMode="auto">
            <a:xfrm>
              <a:off x="2046" y="90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25" name="Rectangle 9146"/>
            <p:cNvSpPr>
              <a:spLocks noChangeArrowheads="1"/>
            </p:cNvSpPr>
            <p:nvPr/>
          </p:nvSpPr>
          <p:spPr bwMode="auto">
            <a:xfrm>
              <a:off x="2106" y="86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9276" name="Group 9151"/>
          <p:cNvGrpSpPr>
            <a:grpSpLocks noChangeAspect="1"/>
          </p:cNvGrpSpPr>
          <p:nvPr/>
        </p:nvGrpSpPr>
        <p:grpSpPr bwMode="auto">
          <a:xfrm>
            <a:off x="5221452" y="1006693"/>
            <a:ext cx="1285875" cy="1268016"/>
            <a:chOff x="1092" y="843"/>
            <a:chExt cx="2160" cy="2130"/>
          </a:xfrm>
        </p:grpSpPr>
        <p:sp>
          <p:nvSpPr>
            <p:cNvPr id="9277" name="AutoShape 9150"/>
            <p:cNvSpPr>
              <a:spLocks noChangeAspect="1" noChangeArrowheads="1" noTextEdit="1"/>
            </p:cNvSpPr>
            <p:nvPr/>
          </p:nvSpPr>
          <p:spPr bwMode="auto">
            <a:xfrm>
              <a:off x="1092" y="843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grpSp>
          <p:nvGrpSpPr>
            <p:cNvPr id="9278" name="Group 9352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1633" name="Rectangle 9152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634" name="Picture 915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35" name="Picture 915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636" name="Rectangle 9155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37" name="Rectangle 9156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8" name="Rectangle 9157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9" name="Freeform 9158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0" name="Freeform 9159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1" name="Rectangle 9160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2" name="Rectangle 9161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3" name="Rectangle 9162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4" name="Freeform 9163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5" name="Freeform 9164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6" name="Rectangle 9165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47" name="Rectangle 9166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8" name="Rectangle 9167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9" name="Freeform 9168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0" name="Freeform 9169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1" name="Rectangle 9170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2" name="Rectangle 9171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3" name="Rectangle 9172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4" name="Freeform 9173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5" name="Line 9174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6" name="Rectangle 9175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7" name="Rectangle 9176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8" name="Line 9177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59" name="Line 9178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0" name="Line 9179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1" name="Line 9180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2" name="Line 9181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3" name="Line 9182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4" name="Line 9183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5" name="Line 9184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6" name="Line 9185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67" name="Rectangle 9186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68" name="Rectangle 9187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69" name="Line 9188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0" name="Line 9189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1" name="Line 9190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2" name="Line 9191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3" name="Line 9192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4" name="Line 9193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5" name="Line 9194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6" name="Line 9195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7" name="Line 9196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78" name="Rectangle 9197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79" name="Rectangle 9198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80" name="Line 9199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1" name="Line 9200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2" name="Line 9201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3" name="Line 9202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4" name="Line 9203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5" name="Line 9204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6" name="Line 9205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7" name="Line 9206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8" name="Line 9207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89" name="Rectangle 9208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90" name="Rectangle 9209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91" name="Line 9210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2" name="Line 9211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3" name="Line 9212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4" name="Line 9213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5" name="Line 9214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6" name="Line 9215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7" name="Line 9216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8" name="Line 9217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99" name="Line 9218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0" name="Rectangle 9219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01" name="Rectangle 9220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02" name="Line 9222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3" name="Rectangle 9223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04" name="Rectangle 9224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05" name="Line 9225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6" name="Line 9226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7" name="Line 9227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8" name="Line 9228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09" name="Line 9229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0" name="Line 9230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1" name="Line 9231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2" name="Line 9232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3" name="Line 9233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4" name="Rectangle 9234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15" name="Rectangle 9235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16" name="Line 9236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7" name="Line 9237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8" name="Line 9238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19" name="Line 9239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0" name="Line 9240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1" name="Line 9241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2" name="Line 9242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3" name="Line 9243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4" name="Line 9244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5" name="Rectangle 9245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26" name="Rectangle 9246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27" name="Line 9247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8" name="Line 9248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29" name="Line 9249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0" name="Line 9250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1" name="Line 9251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2" name="Line 9252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3" name="Line 9253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4" name="Line 9254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5" name="Line 9255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6" name="Rectangle 9256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37" name="Rectangle 9257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38" name="Line 9258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39" name="Line 9259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0" name="Line 9260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1" name="Line 9261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2" name="Line 9262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3" name="Line 9263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4" name="Line 9264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5" name="Line 9265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6" name="Line 9266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47" name="Rectangle 9267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48" name="Rectangle 9268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49" name="Rectangle 9270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750" name="Picture 9271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51" name="Picture 9272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52" name="Rectangle 9273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53" name="Rectangle 9274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54" name="Rectangle 9275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55" name="Freeform 927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56" name="Freeform 9277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57" name="Rectangle 9278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58" name="Rectangle 9279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59" name="Rectangle 9280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60" name="Freeform 9281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1" name="Freeform 928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2" name="Rectangle 9283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3" name="Rectangle 9284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64" name="Rectangle 9285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65" name="Freeform 9286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6" name="Freeform 928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7" name="Rectangle 9288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68" name="Rectangle 9289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69" name="Rectangle 9290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70" name="Freeform 9291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1" name="Line 9292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2" name="Rectangle 9293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73" name="Rectangle 9294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74" name="Line 9295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5" name="Line 9296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6" name="Line 9297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7" name="Line 9298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8" name="Line 9299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79" name="Line 9300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0" name="Line 9301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1" name="Line 9302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2" name="Line 9303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3" name="Rectangle 9304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84" name="Rectangle 9305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85" name="Line 9306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6" name="Line 9307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7" name="Line 9308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8" name="Line 9309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89" name="Line 9310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0" name="Line 9311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1" name="Line 9312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2" name="Line 9313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3" name="Line 9314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4" name="Rectangle 9315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95" name="Rectangle 9316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796" name="Line 9317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7" name="Line 9318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8" name="Line 9319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799" name="Line 9320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0" name="Line 9321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1" name="Line 9322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2" name="Line 9323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3" name="Line 9324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4" name="Line 9325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5" name="Rectangle 9326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06" name="Rectangle 9327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07" name="Line 9328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8" name="Line 9329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09" name="Line 9330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0" name="Line 9331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1" name="Line 9332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2" name="Line 9333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3" name="Line 9334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4" name="Line 9335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5" name="Line 9336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6" name="Rectangle 9337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17" name="Rectangle 9338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18" name="Line 9340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19" name="Rectangle 9341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20" name="Rectangle 9342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821" name="Line 9343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2" name="Line 9344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3" name="Line 9345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4" name="Line 9346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5" name="Line 9347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6" name="Line 9348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7" name="Line 9349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8" name="Line 9350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829" name="Line 9351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79" name="Group 9553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1436" name="Rectangle 9353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37" name="Rectangle 9354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38" name="Line 9355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39" name="Line 9356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0" name="Line 9357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1" name="Line 9358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2" name="Line 9359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3" name="Line 9360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4" name="Line 9361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5" name="Line 9362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6" name="Line 9363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47" name="Rectangle 9364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48" name="Rectangle 9365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49" name="Line 9366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0" name="Line 9367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1" name="Line 9368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2" name="Line 9369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3" name="Line 9370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4" name="Line 9371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5" name="Line 9372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6" name="Line 9373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7" name="Line 9374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58" name="Rectangle 9375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59" name="Rectangle 9376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60" name="Line 9377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1" name="Line 9378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2" name="Line 9379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3" name="Line 9380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4" name="Line 9381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5" name="Line 9382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6" name="Line 9383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7" name="Line 9384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8" name="Line 9385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69" name="Rectangle 9386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70" name="Rectangle 9387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71" name="Rectangle 9389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472" name="Picture 939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73" name="Picture 9391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4" name="Rectangle 9392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75" name="Rectangle 9393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76" name="Rectangle 9394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77" name="Freeform 9395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78" name="Freeform 9396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79" name="Rectangle 9397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0" name="Rectangle 9398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81" name="Rectangle 9399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82" name="Freeform 9400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3" name="Freeform 9401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4" name="Rectangle 9402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5" name="Rectangle 9403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86" name="Rectangle 9404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87" name="Freeform 9405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8" name="Freeform 9406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89" name="Rectangle 9407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0" name="Rectangle 9408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91" name="Rectangle 9409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92" name="Freeform 9410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3" name="Line 9411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4" name="Rectangle 9412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95" name="Rectangle 9413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96" name="Line 9414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7" name="Line 9415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8" name="Line 9416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99" name="Line 9417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0" name="Line 9418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1" name="Line 9419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2" name="Line 9420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3" name="Line 9421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4" name="Line 9422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5" name="Rectangle 9423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06" name="Rectangle 9424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07" name="Line 9425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8" name="Line 9426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09" name="Line 9427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0" name="Line 9428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1" name="Line 9429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2" name="Line 9430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3" name="Line 9431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4" name="Line 9432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5" name="Line 9433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6" name="Rectangle 9434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17" name="Rectangle 9435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18" name="Line 9436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19" name="Line 9437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0" name="Line 9438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1" name="Line 9439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2" name="Line 9440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3" name="Line 9441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4" name="Line 9442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5" name="Line 9443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6" name="Line 9444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27" name="Rectangle 9445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28" name="Rectangle 9446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29" name="Line 9447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0" name="Line 9448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1" name="Line 9449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2" name="Line 9450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3" name="Line 9451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4" name="Line 9452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5" name="Line 9453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6" name="Line 9454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7" name="Line 9455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38" name="Rectangle 9456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39" name="Rectangle 9457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40" name="Line 9459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1" name="Rectangle 9460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42" name="Rectangle 9461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43" name="Line 9462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4" name="Line 9463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5" name="Line 9464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6" name="Line 9465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7" name="Line 9466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8" name="Line 9467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49" name="Line 9468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0" name="Line 9469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1" name="Line 9470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2" name="Rectangle 9471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53" name="Rectangle 9472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54" name="Line 9473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5" name="Line 9474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6" name="Line 9475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7" name="Line 9476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8" name="Line 9477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59" name="Line 9478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0" name="Line 9479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1" name="Line 9480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2" name="Line 9481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3" name="Rectangle 9482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64" name="Rectangle 9483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65" name="Line 9484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6" name="Line 9485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7" name="Line 9486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8" name="Line 9487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69" name="Line 9488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0" name="Line 9489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1" name="Line 9490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2" name="Line 9491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3" name="Line 9492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4" name="Rectangle 9493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75" name="Rectangle 9494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76" name="Line 9495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7" name="Line 9496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8" name="Line 9497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79" name="Line 9498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0" name="Line 9499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1" name="Line 9500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2" name="Line 9501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3" name="Line 9502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4" name="Line 9503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85" name="Rectangle 9504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86" name="Rectangle 9505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87" name="Rectangle 9507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588" name="Picture 9508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589" name="Picture 9509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590" name="Rectangle 9510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1" name="Rectangle 9511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92" name="Rectangle 9512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93" name="Freeform 9513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4" name="Freeform 9514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5" name="Rectangle 9515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6" name="Rectangle 9516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97" name="Rectangle 9517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598" name="Freeform 9518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599" name="Freeform 9519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0" name="Rectangle 9520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1" name="Rectangle 9521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02" name="Rectangle 9522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03" name="Freeform 9523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4" name="Freeform 9524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5" name="Rectangle 9525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6" name="Rectangle 9526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07" name="Rectangle 9527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08" name="Freeform 9528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09" name="Line 9529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0" name="Rectangle 9530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11" name="Rectangle 9531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12" name="Line 9532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3" name="Line 9533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4" name="Line 9534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5" name="Line 9535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6" name="Line 9536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7" name="Line 9537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8" name="Line 9538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19" name="Line 9539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0" name="Line 9540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1" name="Rectangle 9541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2" name="Rectangle 9542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3" name="Line 9543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4" name="Line 9544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5" name="Line 9545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6" name="Line 9546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7" name="Line 9547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8" name="Line 9548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29" name="Line 9549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30" name="Line 9550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31" name="Line 9551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632" name="Rectangle 9552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280" name="Group 9754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1240" name="Rectangle 9554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41" name="Line 9555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2" name="Line 9556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3" name="Line 9557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4" name="Line 9558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5" name="Line 9559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6" name="Line 9560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7" name="Line 9561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8" name="Line 9562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49" name="Line 9563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0" name="Rectangle 9564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51" name="Rectangle 9565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52" name="Line 9566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3" name="Line 9567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4" name="Line 9568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5" name="Line 9569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6" name="Line 9570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7" name="Line 9571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8" name="Line 9572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59" name="Line 9573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0" name="Line 9574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1" name="Rectangle 9575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62" name="Rectangle 9576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63" name="Line 9578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4" name="Rectangle 9579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65" name="Rectangle 9580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66" name="Line 9581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7" name="Line 9582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8" name="Line 9583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69" name="Line 9584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0" name="Line 9585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1" name="Line 9586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2" name="Line 9587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3" name="Line 9588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4" name="Line 9589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5" name="Rectangle 9590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76" name="Rectangle 9591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77" name="Line 9592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8" name="Line 9593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79" name="Line 9594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0" name="Line 9595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1" name="Line 9596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2" name="Line 9597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3" name="Line 9598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4" name="Line 9599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5" name="Line 9600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6" name="Rectangle 9601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87" name="Rectangle 9602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88" name="Line 9603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89" name="Line 9604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0" name="Line 9605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1" name="Line 9606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2" name="Line 9607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3" name="Line 9608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4" name="Line 9609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5" name="Line 9610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6" name="Line 9611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97" name="Rectangle 9612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98" name="Rectangle 9613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99" name="Line 9614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0" name="Line 9615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1" name="Line 9616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2" name="Line 9617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3" name="Line 9618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4" name="Line 9619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5" name="Line 9620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6" name="Line 9621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7" name="Line 9622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08" name="Rectangle 9623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09" name="Rectangle 9624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10" name="Rectangle 9626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311" name="Picture 9627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2" name="Picture 9628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313" name="Rectangle 9629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14" name="Rectangle 9630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15" name="Rectangle 9631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16" name="Freeform 9632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17" name="Freeform 9633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18" name="Rectangle 9634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19" name="Rectangle 9635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20" name="Rectangle 9636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21" name="Freeform 9637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2" name="Freeform 9638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3" name="Rectangle 9639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4" name="Rectangle 9640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25" name="Rectangle 9641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26" name="Freeform 9642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7" name="Freeform 9643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8" name="Rectangle 9644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29" name="Rectangle 9645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30" name="Rectangle 9646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31" name="Freeform 9647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2" name="Line 9648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3" name="Rectangle 9649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34" name="Rectangle 9650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35" name="Line 9651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6" name="Line 9652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7" name="Line 9653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8" name="Line 9654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39" name="Line 9655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0" name="Line 9656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1" name="Line 9657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2" name="Line 9658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3" name="Line 9659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4" name="Rectangle 9660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45" name="Rectangle 9661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46" name="Line 9662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7" name="Line 9663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8" name="Line 9664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49" name="Line 9665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0" name="Line 9666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1" name="Line 9667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2" name="Line 9668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3" name="Line 9669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4" name="Line 9670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5" name="Rectangle 9671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56" name="Rectangle 9672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57" name="Line 9673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8" name="Line 9674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59" name="Line 9675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0" name="Line 9676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1" name="Line 9677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2" name="Line 9678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3" name="Line 9679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4" name="Line 9680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5" name="Line 9681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6" name="Rectangle 9682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67" name="Rectangle 9683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68" name="Line 9684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69" name="Line 9685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0" name="Line 9686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1" name="Line 9687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2" name="Line 9688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3" name="Line 9689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4" name="Line 9690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5" name="Line 9691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6" name="Line 9692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77" name="Rectangle 9693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78" name="Rectangle 9694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79" name="Line 9696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0" name="Rectangle 9697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81" name="Rectangle 9698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82" name="Line 9699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3" name="Line 9700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4" name="Line 9701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5" name="Line 9702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6" name="Line 9703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7" name="Line 9704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8" name="Line 9705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89" name="Line 9706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0" name="Line 9707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1" name="Rectangle 9708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92" name="Rectangle 9709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393" name="Line 9710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4" name="Line 9711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5" name="Line 9712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6" name="Line 9713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7" name="Line 9714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8" name="Line 9715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399" name="Line 9716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0" name="Line 9717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1" name="Line 9718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2" name="Rectangle 9719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03" name="Rectangle 9720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04" name="Line 9721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5" name="Line 9722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6" name="Line 9723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7" name="Line 9724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8" name="Line 9725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09" name="Line 9726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0" name="Line 9727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1" name="Line 9728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2" name="Line 9729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3" name="Rectangle 9730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14" name="Rectangle 9731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15" name="Line 9732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6" name="Line 9733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7" name="Line 9734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8" name="Line 9735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19" name="Line 9736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20" name="Line 9737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21" name="Line 9738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22" name="Line 9739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23" name="Line 9740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24" name="Rectangle 9741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25" name="Rectangle 9742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26" name="Rectangle 9744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427" name="Picture 9745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28" name="Picture 9746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29" name="Rectangle 9747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30" name="Rectangle 9748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31" name="Rectangle 9749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432" name="Freeform 9750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33" name="Freeform 9751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34" name="Rectangle 9752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435" name="Rectangle 9753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281" name="Group 9955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1043" name="Rectangle 9755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44" name="Freeform 975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5" name="Freeform 975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6" name="Rectangle 9758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7" name="Rectangle 9759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48" name="Rectangle 9760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49" name="Freeform 9761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0" name="Freeform 976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1" name="Rectangle 9763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2" name="Rectangle 9764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53" name="Rectangle 9765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54" name="Freeform 9766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5" name="Line 9767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6" name="Rectangle 9768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57" name="Rectangle 9769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58" name="Line 9770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59" name="Line 9771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0" name="Line 9772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1" name="Line 9773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2" name="Line 9774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3" name="Line 9775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4" name="Line 9776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5" name="Line 9777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6" name="Line 9778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67" name="Rectangle 9779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68" name="Rectangle 9780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69" name="Line 9781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0" name="Line 9782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1" name="Line 9783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2" name="Line 9784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3" name="Line 9785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4" name="Line 9786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5" name="Line 9787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6" name="Line 9788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7" name="Line 9789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78" name="Rectangle 9790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79" name="Rectangle 9791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80" name="Line 9792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1" name="Line 9793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2" name="Line 9794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3" name="Line 9795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4" name="Line 9796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5" name="Line 9797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6" name="Line 9798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7" name="Line 9799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8" name="Line 9800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89" name="Rectangle 9801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90" name="Rectangle 9802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91" name="Line 9803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2" name="Line 9804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3" name="Line 9805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4" name="Line 9806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5" name="Line 9807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6" name="Line 9808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7" name="Line 9809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8" name="Line 9810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99" name="Line 9811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0" name="Rectangle 9812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01" name="Rectangle 9813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02" name="Line 9815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3" name="Rectangle 9816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04" name="Rectangle 9817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05" name="Line 9818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6" name="Line 9819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7" name="Line 9820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8" name="Line 9821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09" name="Line 9822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0" name="Line 9823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1" name="Line 9824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2" name="Line 9825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3" name="Line 9826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4" name="Rectangle 9827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15" name="Rectangle 9828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16" name="Line 9829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7" name="Line 9830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8" name="Line 9831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19" name="Line 9832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0" name="Line 9833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1" name="Line 9834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2" name="Line 9835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3" name="Line 9836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4" name="Line 9837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5" name="Rectangle 9838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26" name="Rectangle 9839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27" name="Line 9840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8" name="Line 9841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29" name="Line 9842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0" name="Line 9843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1" name="Line 9844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2" name="Line 9845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3" name="Line 9846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4" name="Line 9847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5" name="Line 9848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6" name="Rectangle 9849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37" name="Rectangle 9850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38" name="Line 9851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39" name="Line 9852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0" name="Line 9853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1" name="Line 9854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2" name="Line 9855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3" name="Line 9856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4" name="Line 9857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5" name="Line 9858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6" name="Line 9859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47" name="Rectangle 9860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48" name="Rectangle 9861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49" name="Rectangle 9863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1150" name="Picture 9864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51" name="Picture 9865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52" name="Rectangle 9866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53" name="Rectangle 9867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54" name="Rectangle 9868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55" name="Freeform 9869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56" name="Freeform 9870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57" name="Rectangle 9871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58" name="Rectangle 9872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59" name="Rectangle 9873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60" name="Freeform 9874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1" name="Freeform 9875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2" name="Rectangle 9876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3" name="Rectangle 9877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64" name="Rectangle 9878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65" name="Freeform 9879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6" name="Freeform 9880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7" name="Rectangle 9881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68" name="Rectangle 9882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69" name="Rectangle 9883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70" name="Freeform 9884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1" name="Line 9885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2" name="Rectangle 9886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73" name="Rectangle 9887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74" name="Line 9888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5" name="Line 9889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6" name="Line 9890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7" name="Line 9891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8" name="Line 9892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79" name="Line 9893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0" name="Line 9894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1" name="Line 9895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2" name="Line 9896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3" name="Rectangle 9897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84" name="Rectangle 9898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85" name="Line 9899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6" name="Line 9900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7" name="Line 9901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8" name="Line 9902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89" name="Line 9903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0" name="Line 9904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1" name="Line 9905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2" name="Line 9906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3" name="Line 9907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4" name="Rectangle 9908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95" name="Rectangle 9909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196" name="Line 9910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7" name="Line 9911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8" name="Line 9912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199" name="Line 9913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0" name="Line 9914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1" name="Line 9915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2" name="Line 9916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3" name="Line 9917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4" name="Line 9918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5" name="Rectangle 9919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06" name="Rectangle 9920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07" name="Line 9921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8" name="Line 9922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09" name="Line 9923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0" name="Line 9924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1" name="Line 9925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2" name="Line 9926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3" name="Line 9927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4" name="Line 9928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5" name="Line 9929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6" name="Rectangle 9930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17" name="Rectangle 9931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18" name="Line 9933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19" name="Rectangle 9934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20" name="Rectangle 9935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21" name="Line 9936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2" name="Line 9937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3" name="Line 9938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4" name="Line 9939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5" name="Line 9940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6" name="Line 9941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7" name="Line 9942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8" name="Line 9943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29" name="Line 9944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0" name="Rectangle 9945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31" name="Rectangle 9946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232" name="Line 9947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3" name="Line 9948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4" name="Line 9949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5" name="Line 9950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6" name="Line 9951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7" name="Line 9952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8" name="Line 9953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239" name="Line 9954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2" name="Group 10156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0846" name="Line 9956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7" name="Rectangle 9957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48" name="Rectangle 9958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49" name="Line 9959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0" name="Line 9960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1" name="Line 9961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2" name="Line 9962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3" name="Line 9963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4" name="Line 9964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5" name="Line 9965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6" name="Line 9966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7" name="Line 9967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58" name="Rectangle 9968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59" name="Rectangle 9969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60" name="Line 9970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1" name="Line 9971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2" name="Line 9972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3" name="Line 9973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4" name="Line 9974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5" name="Line 9975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6" name="Line 9976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7" name="Line 9977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8" name="Line 9978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69" name="Rectangle 9979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70" name="Rectangle 9980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71" name="Rectangle 9982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872" name="Picture 9983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73" name="Picture 9984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74" name="Rectangle 9985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75" name="Rectangle 9986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76" name="Rectangle 9987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77" name="Freeform 9988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78" name="Freeform 9989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79" name="Rectangle 9990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0" name="Rectangle 9991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81" name="Rectangle 9992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82" name="Freeform 9993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3" name="Freeform 9994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4" name="Rectangle 9995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5" name="Rectangle 9996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86" name="Rectangle 9997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87" name="Freeform 9998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8" name="Freeform 9999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89" name="Rectangle 10000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0" name="Rectangle 10001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91" name="Rectangle 10002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92" name="Freeform 10003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3" name="Line 10004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4" name="Rectangle 10005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95" name="Rectangle 10006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96" name="Line 10007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7" name="Line 10008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8" name="Line 10009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99" name="Line 10010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0" name="Line 10011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1" name="Line 10012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2" name="Line 10013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3" name="Line 10014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4" name="Line 10015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5" name="Rectangle 10016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06" name="Rectangle 10017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07" name="Line 10018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8" name="Line 10019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09" name="Line 10020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0" name="Line 10021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1" name="Line 10022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2" name="Line 10023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3" name="Line 10024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4" name="Line 10025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5" name="Line 10026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6" name="Rectangle 10027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17" name="Rectangle 10028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18" name="Line 10029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19" name="Line 10030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0" name="Line 10031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1" name="Line 10032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2" name="Line 10033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3" name="Line 10034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4" name="Line 10035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5" name="Line 10036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6" name="Line 10037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27" name="Rectangle 10038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28" name="Rectangle 10039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29" name="Line 10040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0" name="Line 10041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1" name="Line 10042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2" name="Line 10043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3" name="Line 10044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4" name="Line 10045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5" name="Line 10046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6" name="Line 10047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7" name="Line 10048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38" name="Rectangle 10049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39" name="Rectangle 10050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40" name="Line 10052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1" name="Rectangle 10053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42" name="Rectangle 10054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43" name="Line 10055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4" name="Line 10056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5" name="Line 10057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6" name="Line 10058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7" name="Line 10059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8" name="Line 10060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49" name="Line 10061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0" name="Line 10062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1" name="Line 10063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2" name="Rectangle 10064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53" name="Rectangle 10065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54" name="Line 10066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5" name="Line 10067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6" name="Line 10068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7" name="Line 10069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8" name="Line 10070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59" name="Line 10071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0" name="Line 10072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1" name="Line 10073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2" name="Line 10074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3" name="Rectangle 10075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64" name="Rectangle 10076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65" name="Line 10077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6" name="Line 10078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7" name="Line 10079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8" name="Line 10080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69" name="Line 10081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0" name="Line 10082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1" name="Line 10083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2" name="Line 10084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3" name="Line 10085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4" name="Rectangle 10086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75" name="Rectangle 10087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76" name="Line 10088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7" name="Line 10089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8" name="Line 10090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79" name="Line 10091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0" name="Line 10092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1" name="Line 10093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2" name="Line 10094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3" name="Line 10095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4" name="Line 10096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85" name="Rectangle 10097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86" name="Rectangle 10098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87" name="Rectangle 10100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988" name="Picture 10101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989" name="Picture 10102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90" name="Rectangle 10103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1" name="Rectangle 10104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92" name="Rectangle 10105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93" name="Freeform 1010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4" name="Freeform 10107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5" name="Rectangle 10108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6" name="Rectangle 10109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97" name="Rectangle 10110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998" name="Freeform 10111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999" name="Freeform 1011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0" name="Rectangle 10113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1" name="Rectangle 10114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02" name="Rectangle 10115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03" name="Freeform 10116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4" name="Freeform 1011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5" name="Rectangle 10118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6" name="Rectangle 10119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07" name="Rectangle 10120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08" name="Freeform 10121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09" name="Line 10122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0" name="Rectangle 10123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11" name="Rectangle 10124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12" name="Line 10125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3" name="Line 10126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4" name="Line 10127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5" name="Line 10128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6" name="Line 10129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7" name="Line 10130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8" name="Line 10131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19" name="Line 10132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0" name="Line 10133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1" name="Rectangle 10134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22" name="Rectangle 10135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23" name="Line 10136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4" name="Line 10137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5" name="Line 10138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6" name="Line 10139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7" name="Line 10140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8" name="Line 10141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29" name="Line 10142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0" name="Line 10143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1" name="Line 10144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2" name="Rectangle 10145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33" name="Rectangle 10146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034" name="Line 10147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5" name="Line 10148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6" name="Line 10149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7" name="Line 10150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8" name="Line 10151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39" name="Line 10152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0" name="Line 10153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1" name="Line 10154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042" name="Line 10155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3" name="Group 10357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0650" name="Rectangle 10157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51" name="Rectangle 10158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52" name="Line 10159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3" name="Line 10160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4" name="Line 10161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5" name="Line 10162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6" name="Line 10163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7" name="Line 10164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8" name="Line 10165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59" name="Line 10166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0" name="Line 10167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1" name="Rectangle 10168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62" name="Rectangle 10169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63" name="Line 10171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4" name="Rectangle 10172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65" name="Rectangle 10173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66" name="Line 10174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7" name="Line 10175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8" name="Line 10176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69" name="Line 10177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0" name="Line 10178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1" name="Line 10179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2" name="Line 10180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3" name="Line 10181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4" name="Line 10182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5" name="Rectangle 10183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76" name="Rectangle 10184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77" name="Line 10185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8" name="Line 10186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79" name="Line 10187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0" name="Line 10188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1" name="Line 10189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2" name="Line 10190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3" name="Line 10191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4" name="Line 10192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5" name="Line 10193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6" name="Rectangle 10194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87" name="Rectangle 10195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88" name="Line 10196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89" name="Line 10197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0" name="Line 10198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1" name="Line 10199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2" name="Line 10200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3" name="Line 10201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4" name="Line 10202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5" name="Line 10203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6" name="Line 10204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97" name="Rectangle 10205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98" name="Rectangle 10206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99" name="Line 10207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0" name="Line 10208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1" name="Line 10209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2" name="Line 10210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3" name="Line 10211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4" name="Line 10212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5" name="Line 10213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6" name="Line 10214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7" name="Line 10215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08" name="Rectangle 10216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09" name="Rectangle 10217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10" name="Rectangle 10219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711" name="Picture 10220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12" name="Picture 10221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13" name="Rectangle 10222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14" name="Rectangle 10223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15" name="Rectangle 10224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16" name="Freeform 10225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17" name="Freeform 10226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18" name="Rectangle 10227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19" name="Rectangle 10228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20" name="Rectangle 10229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21" name="Freeform 10230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2" name="Freeform 10231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3" name="Rectangle 10232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4" name="Rectangle 10233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25" name="Rectangle 10234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26" name="Freeform 10235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7" name="Freeform 10236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8" name="Rectangle 10237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29" name="Rectangle 10238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30" name="Rectangle 10239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31" name="Freeform 10240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2" name="Line 10241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3" name="Rectangle 10242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34" name="Rectangle 10243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35" name="Line 10244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6" name="Line 10245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7" name="Line 10246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8" name="Line 10247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39" name="Line 10248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0" name="Line 10249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1" name="Line 10250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2" name="Line 10251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3" name="Line 10252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4" name="Rectangle 10253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45" name="Rectangle 10254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46" name="Line 10255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7" name="Line 10256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8" name="Line 10257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49" name="Line 10258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0" name="Line 10259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1" name="Line 10260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2" name="Line 10261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3" name="Line 10262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4" name="Line 10263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5" name="Rectangle 10264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56" name="Rectangle 10265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57" name="Line 10266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8" name="Line 10267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59" name="Line 10268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0" name="Line 10269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1" name="Line 10270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2" name="Line 10271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3" name="Line 10272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4" name="Line 10273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5" name="Line 10274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6" name="Rectangle 10275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67" name="Rectangle 10276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68" name="Line 10277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69" name="Line 10278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0" name="Line 10279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1" name="Line 10280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2" name="Line 10281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3" name="Line 10282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4" name="Line 10283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5" name="Line 10284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6" name="Line 10285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77" name="Rectangle 10286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78" name="Rectangle 10287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79" name="Line 10289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0" name="Rectangle 10290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81" name="Rectangle 10291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82" name="Line 10292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3" name="Line 10293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4" name="Line 10294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5" name="Line 10295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6" name="Line 10296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7" name="Line 10297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8" name="Line 10298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89" name="Line 10299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0" name="Line 10300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1" name="Rectangle 10301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92" name="Rectangle 10302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793" name="Line 10303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4" name="Line 10304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5" name="Line 10305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6" name="Line 10306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7" name="Line 10307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8" name="Line 10308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799" name="Line 10309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0" name="Line 10310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1" name="Line 10311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2" name="Rectangle 10312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03" name="Rectangle 10313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04" name="Line 10314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5" name="Line 10315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6" name="Line 10316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7" name="Line 10317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8" name="Line 10318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09" name="Line 10319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0" name="Line 10320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1" name="Line 10321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2" name="Line 10322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3" name="Rectangle 10323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14" name="Rectangle 10324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15" name="Line 10325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6" name="Line 10326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7" name="Line 10327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8" name="Line 10328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19" name="Line 10329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0" name="Line 10330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1" name="Line 10331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2" name="Line 10332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3" name="Line 10333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24" name="Rectangle 10334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25" name="Rectangle 10335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26" name="Rectangle 10337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827" name="Picture 1033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28" name="Picture 1033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29" name="Rectangle 10340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0" name="Rectangle 10341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31" name="Rectangle 10342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32" name="Freeform 10343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3" name="Freeform 10344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4" name="Rectangle 10345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5" name="Rectangle 10346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36" name="Rectangle 10347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37" name="Freeform 10348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8" name="Freeform 10349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39" name="Rectangle 10350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0" name="Rectangle 10351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41" name="Rectangle 10352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842" name="Freeform 10353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3" name="Freeform 10354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4" name="Rectangle 10355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845" name="Rectangle 10356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284" name="Group 10558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0453" name="Rectangle 10358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54" name="Freeform 10359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5" name="Line 10360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6" name="Rectangle 10361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57" name="Rectangle 10362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58" name="Line 10363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9" name="Line 10364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0" name="Line 10365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1" name="Line 10366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2" name="Line 10367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3" name="Line 10368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4" name="Line 10369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5" name="Line 10370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6" name="Line 10371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67" name="Rectangle 10372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68" name="Rectangle 10373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69" name="Line 10374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0" name="Line 10375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1" name="Line 10376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2" name="Line 10377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3" name="Line 10378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4" name="Line 10379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5" name="Line 10380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6" name="Line 10381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7" name="Line 10382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78" name="Rectangle 10383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79" name="Rectangle 10384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80" name="Line 10385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1" name="Line 10386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2" name="Line 10387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3" name="Line 10388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4" name="Line 10389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5" name="Line 10390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6" name="Line 10391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7" name="Line 10392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8" name="Line 10393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89" name="Rectangle 10394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90" name="Rectangle 10395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91" name="Line 10396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2" name="Line 10397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3" name="Line 10398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4" name="Line 10399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5" name="Line 10400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6" name="Line 10401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7" name="Line 10402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8" name="Line 10403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99" name="Line 10404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0" name="Rectangle 10405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01" name="Rectangle 10406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02" name="Line 10408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3" name="Rectangle 10409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04" name="Rectangle 10410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05" name="Line 10411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6" name="Line 10412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7" name="Line 10413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8" name="Line 10414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09" name="Line 10415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0" name="Line 10416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1" name="Line 10417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2" name="Line 10418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3" name="Line 10419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4" name="Rectangle 10420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15" name="Rectangle 10421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16" name="Line 10422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7" name="Line 10423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8" name="Line 10424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19" name="Line 10425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0" name="Line 10426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1" name="Line 10427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2" name="Line 10428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3" name="Line 10429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4" name="Line 10430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5" name="Rectangle 10431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26" name="Rectangle 10432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27" name="Line 10433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8" name="Line 10434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29" name="Line 10435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0" name="Line 10436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1" name="Line 10437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2" name="Line 10438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3" name="Line 10439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4" name="Line 10440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5" name="Line 10441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6" name="Rectangle 10442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37" name="Rectangle 10443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38" name="Line 10444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39" name="Line 10445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0" name="Line 10446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1" name="Line 10447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2" name="Line 10448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3" name="Line 10449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4" name="Line 10450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5" name="Line 10451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6" name="Line 10452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47" name="Rectangle 10453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48" name="Rectangle 10454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49" name="Rectangle 10456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550" name="Picture 10457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51" name="Picture 10458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552" name="Rectangle 10459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53" name="Rectangle 10460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54" name="Rectangle 10461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55" name="Freeform 10462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56" name="Freeform 10463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57" name="Rectangle 10464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58" name="Rectangle 10465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59" name="Rectangle 10466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60" name="Freeform 10467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1" name="Freeform 10468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2" name="Rectangle 10469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3" name="Rectangle 10470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64" name="Rectangle 10471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65" name="Freeform 10472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6" name="Freeform 10473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7" name="Rectangle 10474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68" name="Rectangle 10475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69" name="Rectangle 10476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70" name="Freeform 10477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1" name="Line 10478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2" name="Rectangle 10479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73" name="Rectangle 10480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74" name="Line 10481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5" name="Line 10482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6" name="Line 10483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7" name="Line 10484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8" name="Line 10485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79" name="Line 10486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0" name="Line 10487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1" name="Line 10488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2" name="Line 10489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3" name="Rectangle 10490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84" name="Rectangle 10491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85" name="Line 10492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6" name="Line 10493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7" name="Line 10494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8" name="Line 10495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89" name="Line 10496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0" name="Line 10497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1" name="Line 10498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2" name="Line 10499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3" name="Line 10500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4" name="Rectangle 10501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95" name="Rectangle 10502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596" name="Line 10503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7" name="Line 10504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8" name="Line 10505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599" name="Line 10506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0" name="Line 10507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1" name="Line 10508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2" name="Line 10509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3" name="Line 10510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4" name="Line 10511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5" name="Rectangle 10512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06" name="Rectangle 10513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07" name="Line 10514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8" name="Line 10515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09" name="Line 10516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0" name="Line 10517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1" name="Line 10518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2" name="Line 10519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3" name="Line 10520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4" name="Line 10521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5" name="Line 10522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6" name="Rectangle 10523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17" name="Rectangle 10524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18" name="Line 10526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19" name="Rectangle 10527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20" name="Rectangle 10528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21" name="Line 10529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2" name="Line 10530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3" name="Line 10531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4" name="Line 10532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5" name="Line 10533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6" name="Line 10534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7" name="Line 10535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8" name="Line 10536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29" name="Line 10537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0" name="Rectangle 10538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31" name="Rectangle 10539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32" name="Line 10540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3" name="Line 10541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4" name="Line 10542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5" name="Line 10543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6" name="Line 10544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7" name="Line 10545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8" name="Line 10546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39" name="Line 10547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0" name="Line 10548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1" name="Rectangle 10549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42" name="Rectangle 10550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643" name="Line 10551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4" name="Line 10552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5" name="Line 10553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6" name="Line 10554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7" name="Line 10555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8" name="Line 10556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649" name="Line 10557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5" name="Group 10759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0256" name="Line 10559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7" name="Line 10560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8" name="Rectangle 10561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59" name="Rectangle 10562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60" name="Line 10563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1" name="Line 10564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2" name="Line 10565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3" name="Line 10566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4" name="Line 10567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5" name="Line 10568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6" name="Line 10569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7" name="Line 10570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8" name="Line 10571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69" name="Rectangle 10572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70" name="Rectangle 10573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71" name="Rectangle 10575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272" name="Picture 10576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73" name="Picture 10577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274" name="Rectangle 10578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75" name="Rectangle 10579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76" name="Rectangle 10580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77" name="Freeform 10581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78" name="Freeform 10582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79" name="Rectangle 10583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0" name="Rectangle 10584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81" name="Rectangle 10585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82" name="Freeform 1058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3" name="Freeform 1058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4" name="Rectangle 10588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5" name="Rectangle 10589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86" name="Rectangle 10590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87" name="Freeform 10591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8" name="Freeform 1059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89" name="Rectangle 10593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0" name="Rectangle 10594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91" name="Rectangle 10595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92" name="Freeform 10596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3" name="Line 10597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4" name="Rectangle 10598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95" name="Rectangle 10599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96" name="Line 10600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7" name="Line 10601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8" name="Line 10602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99" name="Line 10603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0" name="Line 10604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1" name="Line 10605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2" name="Line 10606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3" name="Line 10607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4" name="Line 10608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5" name="Rectangle 10609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06" name="Rectangle 10610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07" name="Line 10611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8" name="Line 10612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09" name="Line 10613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0" name="Line 10614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1" name="Line 10615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2" name="Line 10616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3" name="Line 10617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4" name="Line 10618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5" name="Line 10619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6" name="Rectangle 10620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17" name="Rectangle 10621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18" name="Line 10622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19" name="Line 10623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0" name="Line 10624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1" name="Line 10625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2" name="Line 10626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3" name="Line 10627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4" name="Line 10628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5" name="Line 10629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6" name="Line 10630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27" name="Rectangle 10631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28" name="Rectangle 10632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29" name="Line 10633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0" name="Line 10634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1" name="Line 10635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2" name="Line 10636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3" name="Line 10637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4" name="Line 10638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5" name="Line 10639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6" name="Line 10640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7" name="Line 10641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38" name="Rectangle 10642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39" name="Rectangle 10643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40" name="Line 10645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1" name="Rectangle 10646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42" name="Rectangle 10647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43" name="Line 10648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4" name="Line 10649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5" name="Line 10650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6" name="Line 10651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7" name="Line 10652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8" name="Line 10653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49" name="Line 10654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0" name="Line 10655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1" name="Line 10656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2" name="Rectangle 10657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53" name="Rectangle 10658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54" name="Line 10659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5" name="Line 10660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6" name="Line 10661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7" name="Line 10662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8" name="Line 10663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59" name="Line 10664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0" name="Line 10665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1" name="Line 10666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2" name="Line 10667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3" name="Rectangle 10668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64" name="Rectangle 10669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65" name="Line 10670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6" name="Line 10671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7" name="Line 10672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8" name="Line 10673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69" name="Line 10674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0" name="Line 10675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1" name="Line 10676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2" name="Line 10677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3" name="Line 10678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4" name="Rectangle 10679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75" name="Rectangle 10680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76" name="Line 10681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7" name="Line 10682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8" name="Line 10683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79" name="Line 10684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0" name="Line 10685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1" name="Line 10686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2" name="Line 10687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3" name="Line 10688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4" name="Line 10689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85" name="Rectangle 10690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86" name="Rectangle 10691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87" name="Rectangle 10693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388" name="Picture 10694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89" name="Picture 10695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90" name="Rectangle 10696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91" name="Rectangle 10697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92" name="Rectangle 10698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93" name="Freeform 10699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94" name="Freeform 10700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95" name="Rectangle 10701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96" name="Rectangle 10702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97" name="Rectangle 10703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398" name="Freeform 10704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399" name="Freeform 10705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0" name="Rectangle 10706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1" name="Rectangle 10707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02" name="Rectangle 10708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03" name="Freeform 10709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4" name="Freeform 10710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5" name="Rectangle 10711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6" name="Rectangle 10712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07" name="Rectangle 10713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08" name="Freeform 10714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09" name="Line 10715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0" name="Rectangle 10716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11" name="Rectangle 10717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12" name="Line 10718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3" name="Line 10719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4" name="Line 10720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5" name="Line 10721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6" name="Line 10722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7" name="Line 10723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8" name="Line 10724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19" name="Line 10725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0" name="Line 10726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1" name="Rectangle 10727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22" name="Rectangle 10728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23" name="Line 10729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4" name="Line 10730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5" name="Line 10731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6" name="Line 10732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7" name="Line 10733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8" name="Line 10734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29" name="Line 10735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0" name="Line 10736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1" name="Line 10737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2" name="Rectangle 10738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33" name="Rectangle 10739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34" name="Line 10740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5" name="Line 10741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6" name="Line 10742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7" name="Line 10743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8" name="Line 10744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39" name="Line 10745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0" name="Line 10746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1" name="Line 10747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2" name="Line 10748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3" name="Rectangle 10749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44" name="Rectangle 10750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445" name="Line 10751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6" name="Line 10752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7" name="Line 10753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8" name="Line 10754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49" name="Line 10755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0" name="Line 10756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1" name="Line 10757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452" name="Line 10758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6" name="Group 10960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10060" name="Line 10760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1" name="Rectangle 10761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62" name="Rectangle 10762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63" name="Line 10764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4" name="Rectangle 10765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65" name="Rectangle 10766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66" name="Line 10767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7" name="Line 10768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8" name="Line 10769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69" name="Line 10770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0" name="Line 10771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1" name="Line 10772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2" name="Line 10773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3" name="Line 10774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4" name="Line 10775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5" name="Rectangle 10776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76" name="Rectangle 10777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77" name="Line 10778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8" name="Line 10779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79" name="Line 10780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0" name="Line 10781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1" name="Line 10782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2" name="Line 10783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3" name="Line 10784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4" name="Line 10785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5" name="Line 10786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6" name="Rectangle 10787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87" name="Rectangle 10788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88" name="Line 10789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89" name="Line 10790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0" name="Line 10791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1" name="Line 10792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2" name="Line 10793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3" name="Line 10794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4" name="Line 10795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5" name="Line 10796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6" name="Line 10797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97" name="Rectangle 10798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98" name="Rectangle 10799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99" name="Line 10800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0" name="Line 10801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1" name="Line 10802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2" name="Line 10803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3" name="Line 10804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4" name="Line 10805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5" name="Line 10806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6" name="Line 10807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7" name="Line 10808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08" name="Rectangle 10809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09" name="Rectangle 10810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10" name="Rectangle 10812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111" name="Picture 10813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112" name="Picture 10814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13" name="Rectangle 10815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14" name="Rectangle 10816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15" name="Rectangle 10817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16" name="Freeform 10818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17" name="Freeform 10819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18" name="Rectangle 10820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19" name="Rectangle 10821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20" name="Rectangle 10822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21" name="Freeform 10823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2" name="Freeform 10824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3" name="Rectangle 10825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4" name="Rectangle 10826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25" name="Rectangle 10827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26" name="Freeform 10828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7" name="Freeform 10829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8" name="Rectangle 10830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29" name="Rectangle 10831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30" name="Rectangle 10832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31" name="Freeform 10833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2" name="Line 10834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3" name="Rectangle 10835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34" name="Rectangle 10836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35" name="Line 10837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6" name="Line 10838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7" name="Line 10839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8" name="Line 10840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39" name="Line 10841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0" name="Line 10842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1" name="Line 10843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2" name="Line 10844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3" name="Line 10845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4" name="Rectangle 10846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45" name="Rectangle 10847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46" name="Line 10848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7" name="Line 10849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8" name="Line 10850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49" name="Line 10851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0" name="Line 10852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1" name="Line 10853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2" name="Line 10854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3" name="Line 10855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4" name="Line 10856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5" name="Rectangle 10857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56" name="Rectangle 10858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57" name="Line 10859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8" name="Line 10860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59" name="Line 10861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0" name="Line 10862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1" name="Line 10863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2" name="Line 10864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3" name="Line 10865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4" name="Line 10866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5" name="Line 10867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6" name="Rectangle 10868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67" name="Rectangle 10869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68" name="Line 10870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69" name="Line 10871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0" name="Line 10872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1" name="Line 10873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2" name="Line 10874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3" name="Line 10875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4" name="Line 10876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5" name="Line 10877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6" name="Line 10878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77" name="Rectangle 10879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78" name="Rectangle 10880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79" name="Line 10882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0" name="Rectangle 10883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81" name="Rectangle 10884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82" name="Line 10885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3" name="Line 10886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4" name="Line 10887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5" name="Line 10888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6" name="Line 10889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7" name="Line 10890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8" name="Line 10891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89" name="Line 10892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0" name="Line 10893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1" name="Rectangle 10894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92" name="Rectangle 10895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193" name="Line 10896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4" name="Line 10897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5" name="Line 10898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6" name="Line 10899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7" name="Line 10900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8" name="Line 10901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199" name="Line 10902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0" name="Line 10903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1" name="Line 10904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2" name="Rectangle 10905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03" name="Rectangle 10906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04" name="Line 10907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5" name="Line 10908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6" name="Line 10909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7" name="Line 10910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8" name="Line 10911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09" name="Line 10912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0" name="Line 10913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1" name="Line 10914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2" name="Line 10915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3" name="Rectangle 10916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14" name="Rectangle 10917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15" name="Line 10918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6" name="Line 10919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7" name="Line 10920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8" name="Line 10921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19" name="Line 10922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0" name="Line 10923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1" name="Line 10924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2" name="Line 10925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3" name="Line 10926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24" name="Rectangle 10927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25" name="Rectangle 10928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26" name="Rectangle 10930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0227" name="Picture 10931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28" name="Picture 10932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229" name="Rectangle 10933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0" name="Rectangle 10934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31" name="Rectangle 10935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32" name="Freeform 1093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3" name="Freeform 10937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4" name="Rectangle 10938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5" name="Rectangle 10939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36" name="Rectangle 10940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37" name="Freeform 10941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8" name="Freeform 1094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39" name="Rectangle 10943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0" name="Rectangle 10944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41" name="Rectangle 10945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42" name="Freeform 10946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3" name="Freeform 1094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4" name="Rectangle 10948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5" name="Rectangle 10949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46" name="Rectangle 10950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47" name="Freeform 10951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8" name="Line 10952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49" name="Rectangle 10953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50" name="Rectangle 10954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251" name="Line 10955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2" name="Line 10956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3" name="Line 10957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4" name="Line 10958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255" name="Line 10959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7" name="Group 11161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9863" name="Line 10961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4" name="Line 10962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5" name="Line 10963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6" name="Line 10964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7" name="Rectangle 10965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68" name="Rectangle 10966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69" name="Line 10967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0" name="Line 10968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1" name="Line 10969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2" name="Line 10970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3" name="Line 10971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4" name="Line 10972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5" name="Line 10973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6" name="Line 10974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7" name="Line 10975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78" name="Rectangle 10976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79" name="Rectangle 10977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80" name="Line 10978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1" name="Line 10979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2" name="Line 10980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3" name="Line 10981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4" name="Line 10982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5" name="Line 10983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6" name="Line 10984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7" name="Line 10985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8" name="Line 10986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89" name="Rectangle 10987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90" name="Rectangle 10988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91" name="Line 10989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2" name="Line 10990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3" name="Line 10991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4" name="Line 10992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5" name="Line 10993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6" name="Line 10994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7" name="Line 10995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8" name="Line 10996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99" name="Line 10997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0" name="Rectangle 10998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01" name="Rectangle 10999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02" name="Line 11001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3" name="Rectangle 11002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04" name="Rectangle 11003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05" name="Line 11004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6" name="Line 11005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7" name="Line 11006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8" name="Line 11007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09" name="Line 11008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0" name="Line 11009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1" name="Line 11010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2" name="Line 11011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3" name="Line 11012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4" name="Rectangle 11013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15" name="Rectangle 11014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16" name="Line 11015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7" name="Line 11016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8" name="Line 11017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19" name="Line 11018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0" name="Line 11019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1" name="Line 11020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2" name="Line 11021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3" name="Line 11022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4" name="Line 11023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5" name="Rectangle 11024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26" name="Rectangle 11025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27" name="Line 11026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8" name="Line 11027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29" name="Line 11028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0" name="Line 11029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1" name="Line 11030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2" name="Line 11031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3" name="Line 11032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4" name="Line 11033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5" name="Line 11034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6" name="Rectangle 11035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37" name="Rectangle 11036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38" name="Line 11037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39" name="Line 11038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0" name="Line 11039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1" name="Line 11040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2" name="Line 11041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3" name="Line 11042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4" name="Line 11043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5" name="Line 11044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6" name="Line 11045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47" name="Rectangle 11046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48" name="Rectangle 11047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49" name="Rectangle 11049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950" name="Picture 11050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951" name="Picture 11051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52" name="Rectangle 11052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53" name="Rectangle 11053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54" name="Rectangle 11054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55" name="Freeform 11055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56" name="Freeform 11056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57" name="Rectangle 11057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58" name="Rectangle 11058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59" name="Rectangle 11059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60" name="Freeform 11060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1" name="Freeform 11061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2" name="Rectangle 11062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3" name="Rectangle 11063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64" name="Rectangle 11064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65" name="Freeform 11065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6" name="Freeform 11066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7" name="Rectangle 11067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68" name="Rectangle 11068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69" name="Rectangle 11069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70" name="Freeform 11070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1" name="Line 11071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2" name="Rectangle 11072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73" name="Rectangle 11073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74" name="Line 11074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5" name="Line 11075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6" name="Line 11076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7" name="Line 11077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8" name="Line 11078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79" name="Line 11079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0" name="Line 11080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1" name="Line 11081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2" name="Line 11082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3" name="Rectangle 11083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84" name="Rectangle 11084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85" name="Line 11085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6" name="Line 11086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7" name="Line 11087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8" name="Line 11088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89" name="Line 11089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0" name="Line 11090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1" name="Line 11091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2" name="Line 11092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3" name="Line 11093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4" name="Rectangle 11094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95" name="Rectangle 11095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996" name="Line 11096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7" name="Line 11097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8" name="Line 11098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999" name="Line 11099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0" name="Line 11100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1" name="Line 11101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2" name="Line 11102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3" name="Line 11103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4" name="Line 11104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5" name="Rectangle 11105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06" name="Rectangle 11106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07" name="Line 11107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8" name="Line 11108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09" name="Line 11109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0" name="Line 11110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1" name="Line 11111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2" name="Line 11112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3" name="Line 11113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4" name="Line 11114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5" name="Line 11115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6" name="Rectangle 11116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17" name="Rectangle 11117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18" name="Line 11119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19" name="Rectangle 11120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20" name="Rectangle 11121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21" name="Line 11122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2" name="Line 11123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3" name="Line 11124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4" name="Line 11125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5" name="Line 11126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6" name="Line 11127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7" name="Line 11128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8" name="Line 11129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29" name="Line 11130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0" name="Rectangle 11131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31" name="Rectangle 11132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32" name="Line 11133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3" name="Line 11134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4" name="Line 11135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5" name="Line 11136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6" name="Line 11137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7" name="Line 11138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8" name="Line 11139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39" name="Line 11140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0" name="Line 11141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1" name="Rectangle 11142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42" name="Rectangle 11143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43" name="Line 11144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4" name="Line 11145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5" name="Line 11146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6" name="Line 11147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7" name="Line 11148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8" name="Line 11149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49" name="Line 11150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0" name="Line 11151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1" name="Line 11152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2" name="Rectangle 11153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53" name="Rectangle 11154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0054" name="Line 11155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5" name="Line 11156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6" name="Line 11157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7" name="Line 11158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8" name="Line 11159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0059" name="Line 11160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8" name="Group 11362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9667" name="Line 11162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8" name="Line 11163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9" name="Line 11164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70" name="Rectangle 11165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1" name="Rectangle 11166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2" name="Rectangle 11168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673" name="Picture 11169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74" name="Picture 11170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675" name="Rectangle 11171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76" name="Rectangle 11172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7" name="Rectangle 11173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78" name="Freeform 11174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79" name="Freeform 11175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0" name="Rectangle 11176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1" name="Rectangle 11177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82" name="Rectangle 11178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83" name="Freeform 11179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4" name="Freeform 11180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5" name="Rectangle 11181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6" name="Rectangle 11182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87" name="Rectangle 11183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88" name="Freeform 11184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89" name="Freeform 11185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0" name="Rectangle 11186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1" name="Rectangle 11187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92" name="Rectangle 11188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93" name="Freeform 11189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4" name="Line 11190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5" name="Rectangle 11191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96" name="Rectangle 11192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97" name="Line 11193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8" name="Line 11194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99" name="Line 11195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0" name="Line 11196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1" name="Line 11197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2" name="Line 11198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3" name="Line 11199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4" name="Line 11200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5" name="Line 11201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6" name="Rectangle 11202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07" name="Rectangle 11203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08" name="Line 11204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09" name="Line 11205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0" name="Line 11206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1" name="Line 11207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2" name="Line 11208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3" name="Line 11209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4" name="Line 11210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5" name="Line 11211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6" name="Line 11212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17" name="Rectangle 11213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18" name="Rectangle 11214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19" name="Line 11215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0" name="Line 11216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1" name="Line 11217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2" name="Line 11218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3" name="Line 11219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4" name="Line 11220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5" name="Line 11221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6" name="Line 11222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7" name="Line 11223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28" name="Rectangle 11224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29" name="Rectangle 11225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30" name="Line 11226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1" name="Line 11227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2" name="Line 11228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3" name="Line 11229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4" name="Line 11230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5" name="Line 11231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6" name="Line 11232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7" name="Line 11233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8" name="Line 11234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39" name="Rectangle 11235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40" name="Rectangle 11236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41" name="Line 11238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2" name="Rectangle 11239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43" name="Rectangle 11240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44" name="Line 11241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5" name="Line 11242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6" name="Line 11243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7" name="Line 11244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8" name="Line 11245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49" name="Line 11246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0" name="Line 11247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1" name="Line 11248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2" name="Line 11249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3" name="Rectangle 11250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54" name="Rectangle 11251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55" name="Line 11252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6" name="Line 11253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7" name="Line 11254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8" name="Line 11255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59" name="Line 11256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0" name="Line 11257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1" name="Line 11258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2" name="Line 11259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3" name="Line 11260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4" name="Rectangle 11261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65" name="Rectangle 11262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66" name="Line 11263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7" name="Line 11264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8" name="Line 11265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69" name="Line 11266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0" name="Line 11267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1" name="Line 11268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2" name="Line 11269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3" name="Line 11270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4" name="Line 11271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5" name="Rectangle 11272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76" name="Rectangle 11273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77" name="Line 11274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8" name="Line 11275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79" name="Line 11276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0" name="Line 11277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1" name="Line 11278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2" name="Line 11279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3" name="Line 11280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4" name="Line 11281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5" name="Line 11282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86" name="Rectangle 11283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87" name="Rectangle 11284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88" name="Rectangle 11286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789" name="Picture 11287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90" name="Picture 11288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91" name="Rectangle 11289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92" name="Rectangle 11290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93" name="Rectangle 11291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94" name="Freeform 11292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95" name="Freeform 11293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96" name="Rectangle 11294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797" name="Rectangle 11295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98" name="Rectangle 11296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99" name="Freeform 11297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0" name="Freeform 11298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1" name="Rectangle 11299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2" name="Rectangle 11300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3" name="Rectangle 11301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4" name="Freeform 11302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5" name="Freeform 11303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6" name="Rectangle 11304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07" name="Rectangle 11305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8" name="Rectangle 11306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09" name="Freeform 11307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0" name="Line 11308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1" name="Rectangle 11309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12" name="Rectangle 11310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13" name="Line 11311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4" name="Line 11312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5" name="Line 11313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6" name="Line 11314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7" name="Line 11315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8" name="Line 11316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19" name="Line 11317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0" name="Line 11318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1" name="Line 11319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2" name="Rectangle 11320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23" name="Rectangle 11321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24" name="Line 11322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5" name="Line 11323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6" name="Line 11324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7" name="Line 11325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8" name="Line 11326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29" name="Line 11327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0" name="Line 11328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1" name="Line 11329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2" name="Line 11330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3" name="Rectangle 11331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34" name="Rectangle 11332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35" name="Line 11333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6" name="Line 11334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7" name="Line 11335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8" name="Line 11336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39" name="Line 11337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0" name="Line 11338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1" name="Line 11339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2" name="Line 11340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3" name="Line 11341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4" name="Rectangle 11342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45" name="Rectangle 11343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46" name="Line 11344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7" name="Line 11345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8" name="Line 11346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49" name="Line 11347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0" name="Line 11348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1" name="Line 11349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2" name="Line 11350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3" name="Line 11351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4" name="Line 11352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5" name="Rectangle 11353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56" name="Rectangle 11354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57" name="Line 11356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58" name="Rectangle 11357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59" name="Rectangle 11358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860" name="Line 11359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1" name="Line 11360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862" name="Line 11361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9289" name="Group 11563"/>
            <p:cNvGrpSpPr>
              <a:grpSpLocks/>
            </p:cNvGrpSpPr>
            <p:nvPr/>
          </p:nvGrpSpPr>
          <p:grpSpPr bwMode="auto">
            <a:xfrm>
              <a:off x="1434" y="1035"/>
              <a:ext cx="1698" cy="1633"/>
              <a:chOff x="1434" y="1035"/>
              <a:chExt cx="1698" cy="1633"/>
            </a:xfrm>
          </p:grpSpPr>
          <p:sp>
            <p:nvSpPr>
              <p:cNvPr id="9470" name="Line 11363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1" name="Line 11364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2" name="Line 11365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3" name="Line 11366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4" name="Line 11367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5" name="Line 11368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6" name="Rectangle 11369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77" name="Rectangle 11370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78" name="Line 11371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79" name="Line 11372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0" name="Line 11373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1" name="Line 11374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2" name="Line 11375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3" name="Line 11376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4" name="Line 11377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5" name="Line 11378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6" name="Line 11379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87" name="Rectangle 11380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88" name="Rectangle 11381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89" name="Line 11382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0" name="Line 11383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1" name="Line 11384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2" name="Line 11385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3" name="Line 11386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4" name="Line 11387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5" name="Line 11388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6" name="Line 11389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7" name="Line 11390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498" name="Rectangle 11391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99" name="Rectangle 11392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00" name="Line 11393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1" name="Line 11394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2" name="Line 11395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3" name="Line 11396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4" name="Line 11397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5" name="Line 11398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6" name="Line 11399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7" name="Line 11400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8" name="Line 11401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09" name="Rectangle 11402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10" name="Rectangle 11403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11" name="Rectangle 11405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512" name="Picture 11406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13" name="Picture 11407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14" name="Rectangle 11408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15" name="Rectangle 11409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16" name="Rectangle 11410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17" name="Freeform 11411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18" name="Freeform 11412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19" name="Rectangle 11413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0" name="Rectangle 11414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21" name="Rectangle 11415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22" name="Freeform 11416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3" name="Freeform 11417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4" name="Rectangle 11418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5" name="Rectangle 11419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26" name="Rectangle 11420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27" name="Freeform 11421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8" name="Freeform 11422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29" name="Rectangle 11423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0" name="Rectangle 11424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31" name="Rectangle 11425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32" name="Freeform 11426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3" name="Line 11427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4" name="Rectangle 11428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35" name="Rectangle 11429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36" name="Line 11430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7" name="Line 11431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8" name="Line 11432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39" name="Line 11433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0" name="Line 11434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1" name="Line 11435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2" name="Line 11436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3" name="Line 11437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4" name="Line 11438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5" name="Rectangle 11439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46" name="Rectangle 11440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47" name="Line 11441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8" name="Line 11442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49" name="Line 11443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0" name="Line 11444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1" name="Line 11445"/>
              <p:cNvSpPr>
                <a:spLocks noChangeShapeType="1"/>
              </p:cNvSpPr>
              <p:nvPr/>
            </p:nvSpPr>
            <p:spPr bwMode="auto">
              <a:xfrm>
                <a:off x="226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2" name="Line 11446"/>
              <p:cNvSpPr>
                <a:spLocks noChangeShapeType="1"/>
              </p:cNvSpPr>
              <p:nvPr/>
            </p:nvSpPr>
            <p:spPr bwMode="auto">
              <a:xfrm>
                <a:off x="229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3" name="Line 11447"/>
              <p:cNvSpPr>
                <a:spLocks noChangeShapeType="1"/>
              </p:cNvSpPr>
              <p:nvPr/>
            </p:nvSpPr>
            <p:spPr bwMode="auto">
              <a:xfrm>
                <a:off x="231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4" name="Line 11448"/>
              <p:cNvSpPr>
                <a:spLocks noChangeShapeType="1"/>
              </p:cNvSpPr>
              <p:nvPr/>
            </p:nvSpPr>
            <p:spPr bwMode="auto">
              <a:xfrm>
                <a:off x="234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5" name="Line 11449"/>
              <p:cNvSpPr>
                <a:spLocks noChangeShapeType="1"/>
              </p:cNvSpPr>
              <p:nvPr/>
            </p:nvSpPr>
            <p:spPr bwMode="auto">
              <a:xfrm>
                <a:off x="2358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6" name="Rectangle 11450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57" name="Rectangle 11451"/>
              <p:cNvSpPr>
                <a:spLocks noChangeArrowheads="1"/>
              </p:cNvSpPr>
              <p:nvPr/>
            </p:nvSpPr>
            <p:spPr bwMode="auto">
              <a:xfrm>
                <a:off x="2418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58" name="Line 11452"/>
              <p:cNvSpPr>
                <a:spLocks noChangeShapeType="1"/>
              </p:cNvSpPr>
              <p:nvPr/>
            </p:nvSpPr>
            <p:spPr bwMode="auto">
              <a:xfrm>
                <a:off x="247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59" name="Line 11453"/>
              <p:cNvSpPr>
                <a:spLocks noChangeShapeType="1"/>
              </p:cNvSpPr>
              <p:nvPr/>
            </p:nvSpPr>
            <p:spPr bwMode="auto">
              <a:xfrm>
                <a:off x="25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0" name="Line 11454"/>
              <p:cNvSpPr>
                <a:spLocks noChangeShapeType="1"/>
              </p:cNvSpPr>
              <p:nvPr/>
            </p:nvSpPr>
            <p:spPr bwMode="auto">
              <a:xfrm>
                <a:off x="258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1" name="Line 11455"/>
              <p:cNvSpPr>
                <a:spLocks noChangeShapeType="1"/>
              </p:cNvSpPr>
              <p:nvPr/>
            </p:nvSpPr>
            <p:spPr bwMode="auto">
              <a:xfrm>
                <a:off x="2622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2" name="Line 11456"/>
              <p:cNvSpPr>
                <a:spLocks noChangeShapeType="1"/>
              </p:cNvSpPr>
              <p:nvPr/>
            </p:nvSpPr>
            <p:spPr bwMode="auto">
              <a:xfrm>
                <a:off x="265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3" name="Line 11457"/>
              <p:cNvSpPr>
                <a:spLocks noChangeShapeType="1"/>
              </p:cNvSpPr>
              <p:nvPr/>
            </p:nvSpPr>
            <p:spPr bwMode="auto">
              <a:xfrm>
                <a:off x="267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4" name="Line 11458"/>
              <p:cNvSpPr>
                <a:spLocks noChangeShapeType="1"/>
              </p:cNvSpPr>
              <p:nvPr/>
            </p:nvSpPr>
            <p:spPr bwMode="auto">
              <a:xfrm>
                <a:off x="270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5" name="Line 11459"/>
              <p:cNvSpPr>
                <a:spLocks noChangeShapeType="1"/>
              </p:cNvSpPr>
              <p:nvPr/>
            </p:nvSpPr>
            <p:spPr bwMode="auto">
              <a:xfrm>
                <a:off x="27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6" name="Line 11460"/>
              <p:cNvSpPr>
                <a:spLocks noChangeShapeType="1"/>
              </p:cNvSpPr>
              <p:nvPr/>
            </p:nvSpPr>
            <p:spPr bwMode="auto">
              <a:xfrm>
                <a:off x="273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67" name="Rectangle 11461"/>
              <p:cNvSpPr>
                <a:spLocks noChangeArrowheads="1"/>
              </p:cNvSpPr>
              <p:nvPr/>
            </p:nvSpPr>
            <p:spPr bwMode="auto">
              <a:xfrm>
                <a:off x="27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68" name="Rectangle 11462"/>
              <p:cNvSpPr>
                <a:spLocks noChangeArrowheads="1"/>
              </p:cNvSpPr>
              <p:nvPr/>
            </p:nvSpPr>
            <p:spPr bwMode="auto">
              <a:xfrm>
                <a:off x="27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69" name="Line 11463"/>
              <p:cNvSpPr>
                <a:spLocks noChangeShapeType="1"/>
              </p:cNvSpPr>
              <p:nvPr/>
            </p:nvSpPr>
            <p:spPr bwMode="auto">
              <a:xfrm>
                <a:off x="285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0" name="Line 11464"/>
              <p:cNvSpPr>
                <a:spLocks noChangeShapeType="1"/>
              </p:cNvSpPr>
              <p:nvPr/>
            </p:nvSpPr>
            <p:spPr bwMode="auto">
              <a:xfrm>
                <a:off x="292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1" name="Line 11465"/>
              <p:cNvSpPr>
                <a:spLocks noChangeShapeType="1"/>
              </p:cNvSpPr>
              <p:nvPr/>
            </p:nvSpPr>
            <p:spPr bwMode="auto">
              <a:xfrm>
                <a:off x="29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2" name="Line 11466"/>
              <p:cNvSpPr>
                <a:spLocks noChangeShapeType="1"/>
              </p:cNvSpPr>
              <p:nvPr/>
            </p:nvSpPr>
            <p:spPr bwMode="auto">
              <a:xfrm>
                <a:off x="3006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3" name="Line 11467"/>
              <p:cNvSpPr>
                <a:spLocks noChangeShapeType="1"/>
              </p:cNvSpPr>
              <p:nvPr/>
            </p:nvSpPr>
            <p:spPr bwMode="auto">
              <a:xfrm>
                <a:off x="303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4" name="Line 11468"/>
              <p:cNvSpPr>
                <a:spLocks noChangeShapeType="1"/>
              </p:cNvSpPr>
              <p:nvPr/>
            </p:nvSpPr>
            <p:spPr bwMode="auto">
              <a:xfrm>
                <a:off x="306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5" name="Line 11469"/>
              <p:cNvSpPr>
                <a:spLocks noChangeShapeType="1"/>
              </p:cNvSpPr>
              <p:nvPr/>
            </p:nvSpPr>
            <p:spPr bwMode="auto">
              <a:xfrm>
                <a:off x="308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6" name="Line 11470"/>
              <p:cNvSpPr>
                <a:spLocks noChangeShapeType="1"/>
              </p:cNvSpPr>
              <p:nvPr/>
            </p:nvSpPr>
            <p:spPr bwMode="auto">
              <a:xfrm>
                <a:off x="31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7" name="Line 11471"/>
              <p:cNvSpPr>
                <a:spLocks noChangeShapeType="1"/>
              </p:cNvSpPr>
              <p:nvPr/>
            </p:nvSpPr>
            <p:spPr bwMode="auto">
              <a:xfrm>
                <a:off x="3120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78" name="Rectangle 11472"/>
              <p:cNvSpPr>
                <a:spLocks noChangeArrowheads="1"/>
              </p:cNvSpPr>
              <p:nvPr/>
            </p:nvSpPr>
            <p:spPr bwMode="auto">
              <a:xfrm>
                <a:off x="3036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79" name="Rectangle 11473"/>
              <p:cNvSpPr>
                <a:spLocks noChangeArrowheads="1"/>
              </p:cNvSpPr>
              <p:nvPr/>
            </p:nvSpPr>
            <p:spPr bwMode="auto">
              <a:xfrm>
                <a:off x="3096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80" name="Line 11475"/>
              <p:cNvSpPr>
                <a:spLocks noChangeShapeType="1"/>
              </p:cNvSpPr>
              <p:nvPr/>
            </p:nvSpPr>
            <p:spPr bwMode="auto">
              <a:xfrm flipH="1">
                <a:off x="1548" y="256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1" name="Rectangle 11476"/>
              <p:cNvSpPr>
                <a:spLocks noChangeArrowheads="1"/>
              </p:cNvSpPr>
              <p:nvPr/>
            </p:nvSpPr>
            <p:spPr bwMode="auto">
              <a:xfrm>
                <a:off x="1434" y="251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82" name="Rectangle 11477"/>
              <p:cNvSpPr>
                <a:spLocks noChangeArrowheads="1"/>
              </p:cNvSpPr>
              <p:nvPr/>
            </p:nvSpPr>
            <p:spPr bwMode="auto">
              <a:xfrm>
                <a:off x="1494" y="247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83" name="Line 11478"/>
              <p:cNvSpPr>
                <a:spLocks noChangeShapeType="1"/>
              </p:cNvSpPr>
              <p:nvPr/>
            </p:nvSpPr>
            <p:spPr bwMode="auto">
              <a:xfrm flipH="1">
                <a:off x="1572" y="24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4" name="Line 11479"/>
              <p:cNvSpPr>
                <a:spLocks noChangeShapeType="1"/>
              </p:cNvSpPr>
              <p:nvPr/>
            </p:nvSpPr>
            <p:spPr bwMode="auto">
              <a:xfrm flipH="1">
                <a:off x="1572" y="23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5" name="Line 11480"/>
              <p:cNvSpPr>
                <a:spLocks noChangeShapeType="1"/>
              </p:cNvSpPr>
              <p:nvPr/>
            </p:nvSpPr>
            <p:spPr bwMode="auto">
              <a:xfrm flipH="1">
                <a:off x="1572" y="23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6" name="Line 11481"/>
              <p:cNvSpPr>
                <a:spLocks noChangeShapeType="1"/>
              </p:cNvSpPr>
              <p:nvPr/>
            </p:nvSpPr>
            <p:spPr bwMode="auto">
              <a:xfrm flipH="1">
                <a:off x="1560" y="2295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7" name="Line 11482"/>
              <p:cNvSpPr>
                <a:spLocks noChangeShapeType="1"/>
              </p:cNvSpPr>
              <p:nvPr/>
            </p:nvSpPr>
            <p:spPr bwMode="auto">
              <a:xfrm flipH="1">
                <a:off x="1572" y="22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8" name="Line 11483"/>
              <p:cNvSpPr>
                <a:spLocks noChangeShapeType="1"/>
              </p:cNvSpPr>
              <p:nvPr/>
            </p:nvSpPr>
            <p:spPr bwMode="auto">
              <a:xfrm flipH="1">
                <a:off x="1572" y="224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89" name="Line 11484"/>
              <p:cNvSpPr>
                <a:spLocks noChangeShapeType="1"/>
              </p:cNvSpPr>
              <p:nvPr/>
            </p:nvSpPr>
            <p:spPr bwMode="auto">
              <a:xfrm flipH="1">
                <a:off x="1572" y="22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0" name="Line 11485"/>
              <p:cNvSpPr>
                <a:spLocks noChangeShapeType="1"/>
              </p:cNvSpPr>
              <p:nvPr/>
            </p:nvSpPr>
            <p:spPr bwMode="auto">
              <a:xfrm flipH="1">
                <a:off x="1572" y="21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1" name="Line 11486"/>
              <p:cNvSpPr>
                <a:spLocks noChangeShapeType="1"/>
              </p:cNvSpPr>
              <p:nvPr/>
            </p:nvSpPr>
            <p:spPr bwMode="auto">
              <a:xfrm flipH="1">
                <a:off x="1548" y="218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2" name="Rectangle 11487"/>
              <p:cNvSpPr>
                <a:spLocks noChangeArrowheads="1"/>
              </p:cNvSpPr>
              <p:nvPr/>
            </p:nvSpPr>
            <p:spPr bwMode="auto">
              <a:xfrm>
                <a:off x="1434" y="216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93" name="Rectangle 11488"/>
              <p:cNvSpPr>
                <a:spLocks noChangeArrowheads="1"/>
              </p:cNvSpPr>
              <p:nvPr/>
            </p:nvSpPr>
            <p:spPr bwMode="auto">
              <a:xfrm>
                <a:off x="1494" y="212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94" name="Line 11489"/>
              <p:cNvSpPr>
                <a:spLocks noChangeShapeType="1"/>
              </p:cNvSpPr>
              <p:nvPr/>
            </p:nvSpPr>
            <p:spPr bwMode="auto">
              <a:xfrm flipH="1">
                <a:off x="1572" y="206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5" name="Line 11490"/>
              <p:cNvSpPr>
                <a:spLocks noChangeShapeType="1"/>
              </p:cNvSpPr>
              <p:nvPr/>
            </p:nvSpPr>
            <p:spPr bwMode="auto">
              <a:xfrm flipH="1">
                <a:off x="1572" y="200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6" name="Line 11491"/>
              <p:cNvSpPr>
                <a:spLocks noChangeShapeType="1"/>
              </p:cNvSpPr>
              <p:nvPr/>
            </p:nvSpPr>
            <p:spPr bwMode="auto">
              <a:xfrm flipH="1">
                <a:off x="1572" y="19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7" name="Line 11492"/>
              <p:cNvSpPr>
                <a:spLocks noChangeShapeType="1"/>
              </p:cNvSpPr>
              <p:nvPr/>
            </p:nvSpPr>
            <p:spPr bwMode="auto">
              <a:xfrm flipH="1">
                <a:off x="1560" y="191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8" name="Line 11493"/>
              <p:cNvSpPr>
                <a:spLocks noChangeShapeType="1"/>
              </p:cNvSpPr>
              <p:nvPr/>
            </p:nvSpPr>
            <p:spPr bwMode="auto">
              <a:xfrm flipH="1">
                <a:off x="1572" y="188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599" name="Line 11494"/>
              <p:cNvSpPr>
                <a:spLocks noChangeShapeType="1"/>
              </p:cNvSpPr>
              <p:nvPr/>
            </p:nvSpPr>
            <p:spPr bwMode="auto">
              <a:xfrm flipH="1">
                <a:off x="1572" y="185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0" name="Line 11495"/>
              <p:cNvSpPr>
                <a:spLocks noChangeShapeType="1"/>
              </p:cNvSpPr>
              <p:nvPr/>
            </p:nvSpPr>
            <p:spPr bwMode="auto">
              <a:xfrm flipH="1">
                <a:off x="1572" y="183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1" name="Line 11496"/>
              <p:cNvSpPr>
                <a:spLocks noChangeShapeType="1"/>
              </p:cNvSpPr>
              <p:nvPr/>
            </p:nvSpPr>
            <p:spPr bwMode="auto">
              <a:xfrm flipH="1">
                <a:off x="1572" y="181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2" name="Line 11497"/>
              <p:cNvSpPr>
                <a:spLocks noChangeShapeType="1"/>
              </p:cNvSpPr>
              <p:nvPr/>
            </p:nvSpPr>
            <p:spPr bwMode="auto">
              <a:xfrm flipH="1">
                <a:off x="1548" y="1797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3" name="Rectangle 11498"/>
              <p:cNvSpPr>
                <a:spLocks noChangeArrowheads="1"/>
              </p:cNvSpPr>
              <p:nvPr/>
            </p:nvSpPr>
            <p:spPr bwMode="auto">
              <a:xfrm>
                <a:off x="1434" y="177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04" name="Rectangle 11499"/>
              <p:cNvSpPr>
                <a:spLocks noChangeArrowheads="1"/>
              </p:cNvSpPr>
              <p:nvPr/>
            </p:nvSpPr>
            <p:spPr bwMode="auto">
              <a:xfrm>
                <a:off x="1494" y="174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05" name="Line 11500"/>
              <p:cNvSpPr>
                <a:spLocks noChangeShapeType="1"/>
              </p:cNvSpPr>
              <p:nvPr/>
            </p:nvSpPr>
            <p:spPr bwMode="auto">
              <a:xfrm flipH="1">
                <a:off x="1572" y="168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6" name="Line 11501"/>
              <p:cNvSpPr>
                <a:spLocks noChangeShapeType="1"/>
              </p:cNvSpPr>
              <p:nvPr/>
            </p:nvSpPr>
            <p:spPr bwMode="auto">
              <a:xfrm flipH="1">
                <a:off x="1572" y="161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7" name="Line 11502"/>
              <p:cNvSpPr>
                <a:spLocks noChangeShapeType="1"/>
              </p:cNvSpPr>
              <p:nvPr/>
            </p:nvSpPr>
            <p:spPr bwMode="auto">
              <a:xfrm flipH="1">
                <a:off x="1572" y="156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8" name="Line 11503"/>
              <p:cNvSpPr>
                <a:spLocks noChangeShapeType="1"/>
              </p:cNvSpPr>
              <p:nvPr/>
            </p:nvSpPr>
            <p:spPr bwMode="auto">
              <a:xfrm flipH="1">
                <a:off x="1560" y="153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09" name="Line 11504"/>
              <p:cNvSpPr>
                <a:spLocks noChangeShapeType="1"/>
              </p:cNvSpPr>
              <p:nvPr/>
            </p:nvSpPr>
            <p:spPr bwMode="auto">
              <a:xfrm flipH="1">
                <a:off x="1572" y="150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0" name="Line 11505"/>
              <p:cNvSpPr>
                <a:spLocks noChangeShapeType="1"/>
              </p:cNvSpPr>
              <p:nvPr/>
            </p:nvSpPr>
            <p:spPr bwMode="auto">
              <a:xfrm flipH="1">
                <a:off x="1572" y="14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1" name="Line 11506"/>
              <p:cNvSpPr>
                <a:spLocks noChangeShapeType="1"/>
              </p:cNvSpPr>
              <p:nvPr/>
            </p:nvSpPr>
            <p:spPr bwMode="auto">
              <a:xfrm flipH="1">
                <a:off x="1572" y="145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2" name="Line 11507"/>
              <p:cNvSpPr>
                <a:spLocks noChangeShapeType="1"/>
              </p:cNvSpPr>
              <p:nvPr/>
            </p:nvSpPr>
            <p:spPr bwMode="auto">
              <a:xfrm flipH="1">
                <a:off x="1572" y="143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3" name="Line 11508"/>
              <p:cNvSpPr>
                <a:spLocks noChangeShapeType="1"/>
              </p:cNvSpPr>
              <p:nvPr/>
            </p:nvSpPr>
            <p:spPr bwMode="auto">
              <a:xfrm flipH="1">
                <a:off x="1548" y="141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4" name="Rectangle 11509"/>
              <p:cNvSpPr>
                <a:spLocks noChangeArrowheads="1"/>
              </p:cNvSpPr>
              <p:nvPr/>
            </p:nvSpPr>
            <p:spPr bwMode="auto">
              <a:xfrm>
                <a:off x="1434" y="140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15" name="Rectangle 11510"/>
              <p:cNvSpPr>
                <a:spLocks noChangeArrowheads="1"/>
              </p:cNvSpPr>
              <p:nvPr/>
            </p:nvSpPr>
            <p:spPr bwMode="auto">
              <a:xfrm>
                <a:off x="1494" y="136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16" name="Line 11511"/>
              <p:cNvSpPr>
                <a:spLocks noChangeShapeType="1"/>
              </p:cNvSpPr>
              <p:nvPr/>
            </p:nvSpPr>
            <p:spPr bwMode="auto">
              <a:xfrm flipH="1">
                <a:off x="1572" y="130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7" name="Line 11512"/>
              <p:cNvSpPr>
                <a:spLocks noChangeShapeType="1"/>
              </p:cNvSpPr>
              <p:nvPr/>
            </p:nvSpPr>
            <p:spPr bwMode="auto">
              <a:xfrm flipH="1">
                <a:off x="1572" y="12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8" name="Line 11513"/>
              <p:cNvSpPr>
                <a:spLocks noChangeShapeType="1"/>
              </p:cNvSpPr>
              <p:nvPr/>
            </p:nvSpPr>
            <p:spPr bwMode="auto">
              <a:xfrm flipH="1">
                <a:off x="1572" y="118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19" name="Line 11514"/>
              <p:cNvSpPr>
                <a:spLocks noChangeShapeType="1"/>
              </p:cNvSpPr>
              <p:nvPr/>
            </p:nvSpPr>
            <p:spPr bwMode="auto">
              <a:xfrm flipH="1">
                <a:off x="1560" y="114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0" name="Line 11515"/>
              <p:cNvSpPr>
                <a:spLocks noChangeShapeType="1"/>
              </p:cNvSpPr>
              <p:nvPr/>
            </p:nvSpPr>
            <p:spPr bwMode="auto">
              <a:xfrm flipH="1">
                <a:off x="1572" y="111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1" name="Line 11516"/>
              <p:cNvSpPr>
                <a:spLocks noChangeShapeType="1"/>
              </p:cNvSpPr>
              <p:nvPr/>
            </p:nvSpPr>
            <p:spPr bwMode="auto">
              <a:xfrm flipH="1">
                <a:off x="1572" y="10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2" name="Line 11517"/>
              <p:cNvSpPr>
                <a:spLocks noChangeShapeType="1"/>
              </p:cNvSpPr>
              <p:nvPr/>
            </p:nvSpPr>
            <p:spPr bwMode="auto">
              <a:xfrm flipH="1">
                <a:off x="1572" y="107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3" name="Line 11518"/>
              <p:cNvSpPr>
                <a:spLocks noChangeShapeType="1"/>
              </p:cNvSpPr>
              <p:nvPr/>
            </p:nvSpPr>
            <p:spPr bwMode="auto">
              <a:xfrm flipH="1">
                <a:off x="1572" y="105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4" name="Line 11519"/>
              <p:cNvSpPr>
                <a:spLocks noChangeShapeType="1"/>
              </p:cNvSpPr>
              <p:nvPr/>
            </p:nvSpPr>
            <p:spPr bwMode="auto">
              <a:xfrm flipH="1">
                <a:off x="1548" y="104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25" name="Rectangle 11520"/>
              <p:cNvSpPr>
                <a:spLocks noChangeArrowheads="1"/>
              </p:cNvSpPr>
              <p:nvPr/>
            </p:nvSpPr>
            <p:spPr bwMode="auto">
              <a:xfrm>
                <a:off x="1434" y="1071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26" name="Rectangle 11521"/>
              <p:cNvSpPr>
                <a:spLocks noChangeArrowheads="1"/>
              </p:cNvSpPr>
              <p:nvPr/>
            </p:nvSpPr>
            <p:spPr bwMode="auto">
              <a:xfrm>
                <a:off x="1494" y="1035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27" name="Rectangle 11523"/>
              <p:cNvSpPr>
                <a:spLocks noChangeArrowheads="1"/>
              </p:cNvSpPr>
              <p:nvPr/>
            </p:nvSpPr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9628" name="Picture 11524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29" name="Picture 11525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90" y="1035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630" name="Rectangle 11526"/>
              <p:cNvSpPr>
                <a:spLocks noChangeArrowheads="1"/>
              </p:cNvSpPr>
              <p:nvPr/>
            </p:nvSpPr>
            <p:spPr bwMode="auto">
              <a:xfrm>
                <a:off x="1620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1" name="Rectangle 11527"/>
              <p:cNvSpPr>
                <a:spLocks noChangeArrowheads="1"/>
              </p:cNvSpPr>
              <p:nvPr/>
            </p:nvSpPr>
            <p:spPr bwMode="auto">
              <a:xfrm>
                <a:off x="1620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32" name="Rectangle 11528"/>
              <p:cNvSpPr>
                <a:spLocks noChangeArrowheads="1"/>
              </p:cNvSpPr>
              <p:nvPr/>
            </p:nvSpPr>
            <p:spPr bwMode="auto">
              <a:xfrm>
                <a:off x="1620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33" name="Freeform 11529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4" name="Freeform 11530"/>
              <p:cNvSpPr>
                <a:spLocks/>
              </p:cNvSpPr>
              <p:nvPr/>
            </p:nvSpPr>
            <p:spPr bwMode="auto">
              <a:xfrm>
                <a:off x="2526" y="1035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5" name="Rectangle 11531"/>
              <p:cNvSpPr>
                <a:spLocks noChangeArrowheads="1"/>
              </p:cNvSpPr>
              <p:nvPr/>
            </p:nvSpPr>
            <p:spPr bwMode="auto">
              <a:xfrm>
                <a:off x="2808" y="1065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6" name="Rectangle 11532"/>
              <p:cNvSpPr>
                <a:spLocks noChangeArrowheads="1"/>
              </p:cNvSpPr>
              <p:nvPr/>
            </p:nvSpPr>
            <p:spPr bwMode="auto">
              <a:xfrm>
                <a:off x="2916" y="1089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37" name="Rectangle 11533"/>
              <p:cNvSpPr>
                <a:spLocks noChangeArrowheads="1"/>
              </p:cNvSpPr>
              <p:nvPr/>
            </p:nvSpPr>
            <p:spPr bwMode="auto">
              <a:xfrm>
                <a:off x="2874" y="1179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38" name="Freeform 11534"/>
              <p:cNvSpPr>
                <a:spLocks/>
              </p:cNvSpPr>
              <p:nvPr/>
            </p:nvSpPr>
            <p:spPr bwMode="auto">
              <a:xfrm>
                <a:off x="2526" y="1845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39" name="Freeform 11535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0" name="Rectangle 11536"/>
              <p:cNvSpPr>
                <a:spLocks noChangeArrowheads="1"/>
              </p:cNvSpPr>
              <p:nvPr/>
            </p:nvSpPr>
            <p:spPr bwMode="auto">
              <a:xfrm>
                <a:off x="2808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1" name="Rectangle 11537"/>
              <p:cNvSpPr>
                <a:spLocks noChangeArrowheads="1"/>
              </p:cNvSpPr>
              <p:nvPr/>
            </p:nvSpPr>
            <p:spPr bwMode="auto">
              <a:xfrm>
                <a:off x="2916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42" name="Rectangle 11538"/>
              <p:cNvSpPr>
                <a:spLocks noChangeArrowheads="1"/>
              </p:cNvSpPr>
              <p:nvPr/>
            </p:nvSpPr>
            <p:spPr bwMode="auto">
              <a:xfrm>
                <a:off x="2874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43" name="Freeform 11539"/>
              <p:cNvSpPr>
                <a:spLocks/>
              </p:cNvSpPr>
              <p:nvPr/>
            </p:nvSpPr>
            <p:spPr bwMode="auto">
              <a:xfrm>
                <a:off x="1590" y="1845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4" name="Freeform 11540"/>
              <p:cNvSpPr>
                <a:spLocks/>
              </p:cNvSpPr>
              <p:nvPr/>
            </p:nvSpPr>
            <p:spPr bwMode="auto">
              <a:xfrm>
                <a:off x="2526" y="1845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5" name="Rectangle 11541"/>
              <p:cNvSpPr>
                <a:spLocks noChangeArrowheads="1"/>
              </p:cNvSpPr>
              <p:nvPr/>
            </p:nvSpPr>
            <p:spPr bwMode="auto">
              <a:xfrm>
                <a:off x="1620" y="231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6" name="Rectangle 11542"/>
              <p:cNvSpPr>
                <a:spLocks noChangeArrowheads="1"/>
              </p:cNvSpPr>
              <p:nvPr/>
            </p:nvSpPr>
            <p:spPr bwMode="auto">
              <a:xfrm>
                <a:off x="1620" y="234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47" name="Rectangle 11543"/>
              <p:cNvSpPr>
                <a:spLocks noChangeArrowheads="1"/>
              </p:cNvSpPr>
              <p:nvPr/>
            </p:nvSpPr>
            <p:spPr bwMode="auto">
              <a:xfrm>
                <a:off x="1620" y="243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48" name="Freeform 11544"/>
              <p:cNvSpPr>
                <a:spLocks/>
              </p:cNvSpPr>
              <p:nvPr/>
            </p:nvSpPr>
            <p:spPr bwMode="auto">
              <a:xfrm>
                <a:off x="1590" y="1035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49" name="Line 11545"/>
              <p:cNvSpPr>
                <a:spLocks noChangeShapeType="1"/>
              </p:cNvSpPr>
              <p:nvPr/>
            </p:nvSpPr>
            <p:spPr bwMode="auto">
              <a:xfrm>
                <a:off x="1596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0" name="Rectangle 11546"/>
              <p:cNvSpPr>
                <a:spLocks noChangeArrowheads="1"/>
              </p:cNvSpPr>
              <p:nvPr/>
            </p:nvSpPr>
            <p:spPr bwMode="auto">
              <a:xfrm>
                <a:off x="1620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51" name="Rectangle 11547"/>
              <p:cNvSpPr>
                <a:spLocks noChangeArrowheads="1"/>
              </p:cNvSpPr>
              <p:nvPr/>
            </p:nvSpPr>
            <p:spPr bwMode="auto">
              <a:xfrm>
                <a:off x="1680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52" name="Line 11548"/>
              <p:cNvSpPr>
                <a:spLocks noChangeShapeType="1"/>
              </p:cNvSpPr>
              <p:nvPr/>
            </p:nvSpPr>
            <p:spPr bwMode="auto">
              <a:xfrm>
                <a:off x="170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3" name="Line 11549"/>
              <p:cNvSpPr>
                <a:spLocks noChangeShapeType="1"/>
              </p:cNvSpPr>
              <p:nvPr/>
            </p:nvSpPr>
            <p:spPr bwMode="auto">
              <a:xfrm>
                <a:off x="177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4" name="Line 11550"/>
              <p:cNvSpPr>
                <a:spLocks noChangeShapeType="1"/>
              </p:cNvSpPr>
              <p:nvPr/>
            </p:nvSpPr>
            <p:spPr bwMode="auto">
              <a:xfrm>
                <a:off x="181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5" name="Line 11551"/>
              <p:cNvSpPr>
                <a:spLocks noChangeShapeType="1"/>
              </p:cNvSpPr>
              <p:nvPr/>
            </p:nvSpPr>
            <p:spPr bwMode="auto">
              <a:xfrm>
                <a:off x="1860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6" name="Line 11552"/>
              <p:cNvSpPr>
                <a:spLocks noChangeShapeType="1"/>
              </p:cNvSpPr>
              <p:nvPr/>
            </p:nvSpPr>
            <p:spPr bwMode="auto">
              <a:xfrm>
                <a:off x="1890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7" name="Line 11553"/>
              <p:cNvSpPr>
                <a:spLocks noChangeShapeType="1"/>
              </p:cNvSpPr>
              <p:nvPr/>
            </p:nvSpPr>
            <p:spPr bwMode="auto">
              <a:xfrm>
                <a:off x="191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8" name="Line 11554"/>
              <p:cNvSpPr>
                <a:spLocks noChangeShapeType="1"/>
              </p:cNvSpPr>
              <p:nvPr/>
            </p:nvSpPr>
            <p:spPr bwMode="auto">
              <a:xfrm>
                <a:off x="193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59" name="Line 11555"/>
              <p:cNvSpPr>
                <a:spLocks noChangeShapeType="1"/>
              </p:cNvSpPr>
              <p:nvPr/>
            </p:nvSpPr>
            <p:spPr bwMode="auto">
              <a:xfrm>
                <a:off x="1956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0" name="Line 11556"/>
              <p:cNvSpPr>
                <a:spLocks noChangeShapeType="1"/>
              </p:cNvSpPr>
              <p:nvPr/>
            </p:nvSpPr>
            <p:spPr bwMode="auto">
              <a:xfrm>
                <a:off x="1974" y="2571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1" name="Rectangle 11557"/>
              <p:cNvSpPr>
                <a:spLocks noChangeArrowheads="1"/>
              </p:cNvSpPr>
              <p:nvPr/>
            </p:nvSpPr>
            <p:spPr bwMode="auto">
              <a:xfrm>
                <a:off x="1974" y="2649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62" name="Rectangle 11558"/>
              <p:cNvSpPr>
                <a:spLocks noChangeArrowheads="1"/>
              </p:cNvSpPr>
              <p:nvPr/>
            </p:nvSpPr>
            <p:spPr bwMode="auto">
              <a:xfrm>
                <a:off x="2034" y="2613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63" name="Line 11559"/>
              <p:cNvSpPr>
                <a:spLocks noChangeShapeType="1"/>
              </p:cNvSpPr>
              <p:nvPr/>
            </p:nvSpPr>
            <p:spPr bwMode="auto">
              <a:xfrm>
                <a:off x="2088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4" name="Line 11560"/>
              <p:cNvSpPr>
                <a:spLocks noChangeShapeType="1"/>
              </p:cNvSpPr>
              <p:nvPr/>
            </p:nvSpPr>
            <p:spPr bwMode="auto">
              <a:xfrm>
                <a:off x="2154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5" name="Line 11561"/>
              <p:cNvSpPr>
                <a:spLocks noChangeShapeType="1"/>
              </p:cNvSpPr>
              <p:nvPr/>
            </p:nvSpPr>
            <p:spPr bwMode="auto">
              <a:xfrm>
                <a:off x="2202" y="2571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9666" name="Line 11562"/>
              <p:cNvSpPr>
                <a:spLocks noChangeShapeType="1"/>
              </p:cNvSpPr>
              <p:nvPr/>
            </p:nvSpPr>
            <p:spPr bwMode="auto">
              <a:xfrm>
                <a:off x="2238" y="2571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sp>
          <p:nvSpPr>
            <p:cNvPr id="9290" name="Line 11564"/>
            <p:cNvSpPr>
              <a:spLocks noChangeShapeType="1"/>
            </p:cNvSpPr>
            <p:nvPr/>
          </p:nvSpPr>
          <p:spPr bwMode="auto">
            <a:xfrm>
              <a:off x="226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1" name="Line 11565"/>
            <p:cNvSpPr>
              <a:spLocks noChangeShapeType="1"/>
            </p:cNvSpPr>
            <p:nvPr/>
          </p:nvSpPr>
          <p:spPr bwMode="auto">
            <a:xfrm>
              <a:off x="229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2" name="Line 11566"/>
            <p:cNvSpPr>
              <a:spLocks noChangeShapeType="1"/>
            </p:cNvSpPr>
            <p:nvPr/>
          </p:nvSpPr>
          <p:spPr bwMode="auto">
            <a:xfrm>
              <a:off x="231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3" name="Line 11567"/>
            <p:cNvSpPr>
              <a:spLocks noChangeShapeType="1"/>
            </p:cNvSpPr>
            <p:nvPr/>
          </p:nvSpPr>
          <p:spPr bwMode="auto">
            <a:xfrm>
              <a:off x="234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4" name="Line 11568"/>
            <p:cNvSpPr>
              <a:spLocks noChangeShapeType="1"/>
            </p:cNvSpPr>
            <p:nvPr/>
          </p:nvSpPr>
          <p:spPr bwMode="auto">
            <a:xfrm>
              <a:off x="2358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5" name="Rectangle 11569"/>
            <p:cNvSpPr>
              <a:spLocks noChangeArrowheads="1"/>
            </p:cNvSpPr>
            <p:nvPr/>
          </p:nvSpPr>
          <p:spPr bwMode="auto">
            <a:xfrm>
              <a:off x="2358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96" name="Rectangle 11570"/>
            <p:cNvSpPr>
              <a:spLocks noChangeArrowheads="1"/>
            </p:cNvSpPr>
            <p:nvPr/>
          </p:nvSpPr>
          <p:spPr bwMode="auto">
            <a:xfrm>
              <a:off x="2418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97" name="Line 11571"/>
            <p:cNvSpPr>
              <a:spLocks noChangeShapeType="1"/>
            </p:cNvSpPr>
            <p:nvPr/>
          </p:nvSpPr>
          <p:spPr bwMode="auto">
            <a:xfrm>
              <a:off x="247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8" name="Line 11572"/>
            <p:cNvSpPr>
              <a:spLocks noChangeShapeType="1"/>
            </p:cNvSpPr>
            <p:nvPr/>
          </p:nvSpPr>
          <p:spPr bwMode="auto">
            <a:xfrm>
              <a:off x="253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299" name="Line 11573"/>
            <p:cNvSpPr>
              <a:spLocks noChangeShapeType="1"/>
            </p:cNvSpPr>
            <p:nvPr/>
          </p:nvSpPr>
          <p:spPr bwMode="auto">
            <a:xfrm>
              <a:off x="258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0" name="Line 11574"/>
            <p:cNvSpPr>
              <a:spLocks noChangeShapeType="1"/>
            </p:cNvSpPr>
            <p:nvPr/>
          </p:nvSpPr>
          <p:spPr bwMode="auto">
            <a:xfrm>
              <a:off x="2622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1" name="Line 11575"/>
            <p:cNvSpPr>
              <a:spLocks noChangeShapeType="1"/>
            </p:cNvSpPr>
            <p:nvPr/>
          </p:nvSpPr>
          <p:spPr bwMode="auto">
            <a:xfrm>
              <a:off x="265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2" name="Line 11576"/>
            <p:cNvSpPr>
              <a:spLocks noChangeShapeType="1"/>
            </p:cNvSpPr>
            <p:nvPr/>
          </p:nvSpPr>
          <p:spPr bwMode="auto">
            <a:xfrm>
              <a:off x="267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3" name="Line 11577"/>
            <p:cNvSpPr>
              <a:spLocks noChangeShapeType="1"/>
            </p:cNvSpPr>
            <p:nvPr/>
          </p:nvSpPr>
          <p:spPr bwMode="auto">
            <a:xfrm>
              <a:off x="270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4" name="Line 11578"/>
            <p:cNvSpPr>
              <a:spLocks noChangeShapeType="1"/>
            </p:cNvSpPr>
            <p:nvPr/>
          </p:nvSpPr>
          <p:spPr bwMode="auto">
            <a:xfrm>
              <a:off x="271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5" name="Line 11579"/>
            <p:cNvSpPr>
              <a:spLocks noChangeShapeType="1"/>
            </p:cNvSpPr>
            <p:nvPr/>
          </p:nvSpPr>
          <p:spPr bwMode="auto">
            <a:xfrm>
              <a:off x="2736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6" name="Rectangle 11580"/>
            <p:cNvSpPr>
              <a:spLocks noChangeArrowheads="1"/>
            </p:cNvSpPr>
            <p:nvPr/>
          </p:nvSpPr>
          <p:spPr bwMode="auto">
            <a:xfrm>
              <a:off x="2736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07" name="Rectangle 11581"/>
            <p:cNvSpPr>
              <a:spLocks noChangeArrowheads="1"/>
            </p:cNvSpPr>
            <p:nvPr/>
          </p:nvSpPr>
          <p:spPr bwMode="auto">
            <a:xfrm>
              <a:off x="2796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08" name="Line 11582"/>
            <p:cNvSpPr>
              <a:spLocks noChangeShapeType="1"/>
            </p:cNvSpPr>
            <p:nvPr/>
          </p:nvSpPr>
          <p:spPr bwMode="auto">
            <a:xfrm>
              <a:off x="285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09" name="Line 11583"/>
            <p:cNvSpPr>
              <a:spLocks noChangeShapeType="1"/>
            </p:cNvSpPr>
            <p:nvPr/>
          </p:nvSpPr>
          <p:spPr bwMode="auto">
            <a:xfrm>
              <a:off x="292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0" name="Line 11584"/>
            <p:cNvSpPr>
              <a:spLocks noChangeShapeType="1"/>
            </p:cNvSpPr>
            <p:nvPr/>
          </p:nvSpPr>
          <p:spPr bwMode="auto">
            <a:xfrm>
              <a:off x="297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1" name="Line 11585"/>
            <p:cNvSpPr>
              <a:spLocks noChangeShapeType="1"/>
            </p:cNvSpPr>
            <p:nvPr/>
          </p:nvSpPr>
          <p:spPr bwMode="auto">
            <a:xfrm>
              <a:off x="3006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2" name="Line 11586"/>
            <p:cNvSpPr>
              <a:spLocks noChangeShapeType="1"/>
            </p:cNvSpPr>
            <p:nvPr/>
          </p:nvSpPr>
          <p:spPr bwMode="auto">
            <a:xfrm>
              <a:off x="303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3" name="Line 11587"/>
            <p:cNvSpPr>
              <a:spLocks noChangeShapeType="1"/>
            </p:cNvSpPr>
            <p:nvPr/>
          </p:nvSpPr>
          <p:spPr bwMode="auto">
            <a:xfrm>
              <a:off x="306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4" name="Line 11588"/>
            <p:cNvSpPr>
              <a:spLocks noChangeShapeType="1"/>
            </p:cNvSpPr>
            <p:nvPr/>
          </p:nvSpPr>
          <p:spPr bwMode="auto">
            <a:xfrm>
              <a:off x="3084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5" name="Line 11589"/>
            <p:cNvSpPr>
              <a:spLocks noChangeShapeType="1"/>
            </p:cNvSpPr>
            <p:nvPr/>
          </p:nvSpPr>
          <p:spPr bwMode="auto">
            <a:xfrm>
              <a:off x="310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6" name="Line 11590"/>
            <p:cNvSpPr>
              <a:spLocks noChangeShapeType="1"/>
            </p:cNvSpPr>
            <p:nvPr/>
          </p:nvSpPr>
          <p:spPr bwMode="auto">
            <a:xfrm>
              <a:off x="3120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17" name="Rectangle 11591"/>
            <p:cNvSpPr>
              <a:spLocks noChangeArrowheads="1"/>
            </p:cNvSpPr>
            <p:nvPr/>
          </p:nvSpPr>
          <p:spPr bwMode="auto">
            <a:xfrm>
              <a:off x="3036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18" name="Rectangle 11592"/>
            <p:cNvSpPr>
              <a:spLocks noChangeArrowheads="1"/>
            </p:cNvSpPr>
            <p:nvPr/>
          </p:nvSpPr>
          <p:spPr bwMode="auto">
            <a:xfrm>
              <a:off x="3096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19" name="Line 11594"/>
            <p:cNvSpPr>
              <a:spLocks noChangeShapeType="1"/>
            </p:cNvSpPr>
            <p:nvPr/>
          </p:nvSpPr>
          <p:spPr bwMode="auto">
            <a:xfrm flipH="1">
              <a:off x="1548" y="256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0" name="Rectangle 11595"/>
            <p:cNvSpPr>
              <a:spLocks noChangeArrowheads="1"/>
            </p:cNvSpPr>
            <p:nvPr/>
          </p:nvSpPr>
          <p:spPr bwMode="auto">
            <a:xfrm>
              <a:off x="1434" y="25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21" name="Rectangle 11596"/>
            <p:cNvSpPr>
              <a:spLocks noChangeArrowheads="1"/>
            </p:cNvSpPr>
            <p:nvPr/>
          </p:nvSpPr>
          <p:spPr bwMode="auto">
            <a:xfrm>
              <a:off x="1494" y="24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22" name="Line 11597"/>
            <p:cNvSpPr>
              <a:spLocks noChangeShapeType="1"/>
            </p:cNvSpPr>
            <p:nvPr/>
          </p:nvSpPr>
          <p:spPr bwMode="auto">
            <a:xfrm flipH="1">
              <a:off x="1572" y="24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3" name="Line 11598"/>
            <p:cNvSpPr>
              <a:spLocks noChangeShapeType="1"/>
            </p:cNvSpPr>
            <p:nvPr/>
          </p:nvSpPr>
          <p:spPr bwMode="auto">
            <a:xfrm flipH="1">
              <a:off x="1572" y="23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4" name="Line 11599"/>
            <p:cNvSpPr>
              <a:spLocks noChangeShapeType="1"/>
            </p:cNvSpPr>
            <p:nvPr/>
          </p:nvSpPr>
          <p:spPr bwMode="auto">
            <a:xfrm flipH="1">
              <a:off x="1572" y="23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5" name="Line 11600"/>
            <p:cNvSpPr>
              <a:spLocks noChangeShapeType="1"/>
            </p:cNvSpPr>
            <p:nvPr/>
          </p:nvSpPr>
          <p:spPr bwMode="auto">
            <a:xfrm flipH="1">
              <a:off x="1560" y="229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6" name="Line 11601"/>
            <p:cNvSpPr>
              <a:spLocks noChangeShapeType="1"/>
            </p:cNvSpPr>
            <p:nvPr/>
          </p:nvSpPr>
          <p:spPr bwMode="auto">
            <a:xfrm flipH="1">
              <a:off x="1572" y="22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7" name="Line 11602"/>
            <p:cNvSpPr>
              <a:spLocks noChangeShapeType="1"/>
            </p:cNvSpPr>
            <p:nvPr/>
          </p:nvSpPr>
          <p:spPr bwMode="auto">
            <a:xfrm flipH="1">
              <a:off x="1572" y="22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8" name="Line 11603"/>
            <p:cNvSpPr>
              <a:spLocks noChangeShapeType="1"/>
            </p:cNvSpPr>
            <p:nvPr/>
          </p:nvSpPr>
          <p:spPr bwMode="auto">
            <a:xfrm flipH="1">
              <a:off x="1572" y="22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29" name="Line 11604"/>
            <p:cNvSpPr>
              <a:spLocks noChangeShapeType="1"/>
            </p:cNvSpPr>
            <p:nvPr/>
          </p:nvSpPr>
          <p:spPr bwMode="auto">
            <a:xfrm flipH="1">
              <a:off x="1572" y="21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0" name="Line 11605"/>
            <p:cNvSpPr>
              <a:spLocks noChangeShapeType="1"/>
            </p:cNvSpPr>
            <p:nvPr/>
          </p:nvSpPr>
          <p:spPr bwMode="auto">
            <a:xfrm flipH="1">
              <a:off x="1548" y="218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1" name="Rectangle 11606"/>
            <p:cNvSpPr>
              <a:spLocks noChangeArrowheads="1"/>
            </p:cNvSpPr>
            <p:nvPr/>
          </p:nvSpPr>
          <p:spPr bwMode="auto">
            <a:xfrm>
              <a:off x="1434" y="216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32" name="Rectangle 11607"/>
            <p:cNvSpPr>
              <a:spLocks noChangeArrowheads="1"/>
            </p:cNvSpPr>
            <p:nvPr/>
          </p:nvSpPr>
          <p:spPr bwMode="auto">
            <a:xfrm>
              <a:off x="1494" y="212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33" name="Line 11608"/>
            <p:cNvSpPr>
              <a:spLocks noChangeShapeType="1"/>
            </p:cNvSpPr>
            <p:nvPr/>
          </p:nvSpPr>
          <p:spPr bwMode="auto">
            <a:xfrm flipH="1">
              <a:off x="1572" y="20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4" name="Line 11609"/>
            <p:cNvSpPr>
              <a:spLocks noChangeShapeType="1"/>
            </p:cNvSpPr>
            <p:nvPr/>
          </p:nvSpPr>
          <p:spPr bwMode="auto">
            <a:xfrm flipH="1">
              <a:off x="1572" y="20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5" name="Line 11610"/>
            <p:cNvSpPr>
              <a:spLocks noChangeShapeType="1"/>
            </p:cNvSpPr>
            <p:nvPr/>
          </p:nvSpPr>
          <p:spPr bwMode="auto">
            <a:xfrm flipH="1">
              <a:off x="1572" y="19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6" name="Line 11611"/>
            <p:cNvSpPr>
              <a:spLocks noChangeShapeType="1"/>
            </p:cNvSpPr>
            <p:nvPr/>
          </p:nvSpPr>
          <p:spPr bwMode="auto">
            <a:xfrm flipH="1">
              <a:off x="1560" y="191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7" name="Line 11612"/>
            <p:cNvSpPr>
              <a:spLocks noChangeShapeType="1"/>
            </p:cNvSpPr>
            <p:nvPr/>
          </p:nvSpPr>
          <p:spPr bwMode="auto">
            <a:xfrm flipH="1">
              <a:off x="1572" y="18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8" name="Line 11613"/>
            <p:cNvSpPr>
              <a:spLocks noChangeShapeType="1"/>
            </p:cNvSpPr>
            <p:nvPr/>
          </p:nvSpPr>
          <p:spPr bwMode="auto">
            <a:xfrm flipH="1">
              <a:off x="1572" y="18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39" name="Line 11614"/>
            <p:cNvSpPr>
              <a:spLocks noChangeShapeType="1"/>
            </p:cNvSpPr>
            <p:nvPr/>
          </p:nvSpPr>
          <p:spPr bwMode="auto">
            <a:xfrm flipH="1">
              <a:off x="1572" y="183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0" name="Line 11615"/>
            <p:cNvSpPr>
              <a:spLocks noChangeShapeType="1"/>
            </p:cNvSpPr>
            <p:nvPr/>
          </p:nvSpPr>
          <p:spPr bwMode="auto">
            <a:xfrm flipH="1">
              <a:off x="1572" y="18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1" name="Line 11616"/>
            <p:cNvSpPr>
              <a:spLocks noChangeShapeType="1"/>
            </p:cNvSpPr>
            <p:nvPr/>
          </p:nvSpPr>
          <p:spPr bwMode="auto">
            <a:xfrm flipH="1">
              <a:off x="1548" y="179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2" name="Rectangle 11617"/>
            <p:cNvSpPr>
              <a:spLocks noChangeArrowheads="1"/>
            </p:cNvSpPr>
            <p:nvPr/>
          </p:nvSpPr>
          <p:spPr bwMode="auto">
            <a:xfrm>
              <a:off x="1434" y="177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43" name="Rectangle 11618"/>
            <p:cNvSpPr>
              <a:spLocks noChangeArrowheads="1"/>
            </p:cNvSpPr>
            <p:nvPr/>
          </p:nvSpPr>
          <p:spPr bwMode="auto">
            <a:xfrm>
              <a:off x="1494" y="174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44" name="Line 11619"/>
            <p:cNvSpPr>
              <a:spLocks noChangeShapeType="1"/>
            </p:cNvSpPr>
            <p:nvPr/>
          </p:nvSpPr>
          <p:spPr bwMode="auto">
            <a:xfrm flipH="1">
              <a:off x="1572" y="16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5" name="Line 11620"/>
            <p:cNvSpPr>
              <a:spLocks noChangeShapeType="1"/>
            </p:cNvSpPr>
            <p:nvPr/>
          </p:nvSpPr>
          <p:spPr bwMode="auto">
            <a:xfrm flipH="1">
              <a:off x="1572" y="16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6" name="Line 11621"/>
            <p:cNvSpPr>
              <a:spLocks noChangeShapeType="1"/>
            </p:cNvSpPr>
            <p:nvPr/>
          </p:nvSpPr>
          <p:spPr bwMode="auto">
            <a:xfrm flipH="1">
              <a:off x="1572" y="15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7" name="Line 11622"/>
            <p:cNvSpPr>
              <a:spLocks noChangeShapeType="1"/>
            </p:cNvSpPr>
            <p:nvPr/>
          </p:nvSpPr>
          <p:spPr bwMode="auto">
            <a:xfrm flipH="1">
              <a:off x="1560" y="153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8" name="Line 11623"/>
            <p:cNvSpPr>
              <a:spLocks noChangeShapeType="1"/>
            </p:cNvSpPr>
            <p:nvPr/>
          </p:nvSpPr>
          <p:spPr bwMode="auto">
            <a:xfrm flipH="1">
              <a:off x="1572" y="15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49" name="Line 11624"/>
            <p:cNvSpPr>
              <a:spLocks noChangeShapeType="1"/>
            </p:cNvSpPr>
            <p:nvPr/>
          </p:nvSpPr>
          <p:spPr bwMode="auto">
            <a:xfrm flipH="1">
              <a:off x="1572" y="14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0" name="Line 11625"/>
            <p:cNvSpPr>
              <a:spLocks noChangeShapeType="1"/>
            </p:cNvSpPr>
            <p:nvPr/>
          </p:nvSpPr>
          <p:spPr bwMode="auto">
            <a:xfrm flipH="1">
              <a:off x="1572" y="14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1" name="Line 11626"/>
            <p:cNvSpPr>
              <a:spLocks noChangeShapeType="1"/>
            </p:cNvSpPr>
            <p:nvPr/>
          </p:nvSpPr>
          <p:spPr bwMode="auto">
            <a:xfrm flipH="1">
              <a:off x="1572" y="14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2" name="Line 11627"/>
            <p:cNvSpPr>
              <a:spLocks noChangeShapeType="1"/>
            </p:cNvSpPr>
            <p:nvPr/>
          </p:nvSpPr>
          <p:spPr bwMode="auto">
            <a:xfrm flipH="1">
              <a:off x="1548" y="141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3" name="Rectangle 11628"/>
            <p:cNvSpPr>
              <a:spLocks noChangeArrowheads="1"/>
            </p:cNvSpPr>
            <p:nvPr/>
          </p:nvSpPr>
          <p:spPr bwMode="auto">
            <a:xfrm>
              <a:off x="1434" y="140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54" name="Rectangle 11629"/>
            <p:cNvSpPr>
              <a:spLocks noChangeArrowheads="1"/>
            </p:cNvSpPr>
            <p:nvPr/>
          </p:nvSpPr>
          <p:spPr bwMode="auto">
            <a:xfrm>
              <a:off x="1494" y="136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55" name="Line 11630"/>
            <p:cNvSpPr>
              <a:spLocks noChangeShapeType="1"/>
            </p:cNvSpPr>
            <p:nvPr/>
          </p:nvSpPr>
          <p:spPr bwMode="auto">
            <a:xfrm flipH="1">
              <a:off x="1572" y="13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6" name="Line 11631"/>
            <p:cNvSpPr>
              <a:spLocks noChangeShapeType="1"/>
            </p:cNvSpPr>
            <p:nvPr/>
          </p:nvSpPr>
          <p:spPr bwMode="auto">
            <a:xfrm flipH="1">
              <a:off x="1572" y="12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7" name="Line 11632"/>
            <p:cNvSpPr>
              <a:spLocks noChangeShapeType="1"/>
            </p:cNvSpPr>
            <p:nvPr/>
          </p:nvSpPr>
          <p:spPr bwMode="auto">
            <a:xfrm flipH="1">
              <a:off x="1572" y="11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8" name="Line 11633"/>
            <p:cNvSpPr>
              <a:spLocks noChangeShapeType="1"/>
            </p:cNvSpPr>
            <p:nvPr/>
          </p:nvSpPr>
          <p:spPr bwMode="auto">
            <a:xfrm flipH="1">
              <a:off x="1560" y="114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59" name="Line 11634"/>
            <p:cNvSpPr>
              <a:spLocks noChangeShapeType="1"/>
            </p:cNvSpPr>
            <p:nvPr/>
          </p:nvSpPr>
          <p:spPr bwMode="auto">
            <a:xfrm flipH="1">
              <a:off x="1572" y="11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60" name="Line 11635"/>
            <p:cNvSpPr>
              <a:spLocks noChangeShapeType="1"/>
            </p:cNvSpPr>
            <p:nvPr/>
          </p:nvSpPr>
          <p:spPr bwMode="auto">
            <a:xfrm flipH="1">
              <a:off x="1572" y="10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61" name="Line 11636"/>
            <p:cNvSpPr>
              <a:spLocks noChangeShapeType="1"/>
            </p:cNvSpPr>
            <p:nvPr/>
          </p:nvSpPr>
          <p:spPr bwMode="auto">
            <a:xfrm flipH="1">
              <a:off x="1572" y="10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62" name="Line 11637"/>
            <p:cNvSpPr>
              <a:spLocks noChangeShapeType="1"/>
            </p:cNvSpPr>
            <p:nvPr/>
          </p:nvSpPr>
          <p:spPr bwMode="auto">
            <a:xfrm flipH="1">
              <a:off x="1572" y="10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63" name="Line 11638"/>
            <p:cNvSpPr>
              <a:spLocks noChangeShapeType="1"/>
            </p:cNvSpPr>
            <p:nvPr/>
          </p:nvSpPr>
          <p:spPr bwMode="auto">
            <a:xfrm flipH="1">
              <a:off x="1548" y="104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64" name="Rectangle 11639"/>
            <p:cNvSpPr>
              <a:spLocks noChangeArrowheads="1"/>
            </p:cNvSpPr>
            <p:nvPr/>
          </p:nvSpPr>
          <p:spPr bwMode="auto">
            <a:xfrm>
              <a:off x="1434" y="107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65" name="Rectangle 11640"/>
            <p:cNvSpPr>
              <a:spLocks noChangeArrowheads="1"/>
            </p:cNvSpPr>
            <p:nvPr/>
          </p:nvSpPr>
          <p:spPr bwMode="auto">
            <a:xfrm>
              <a:off x="1494" y="103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66" name="Rectangle 11642"/>
            <p:cNvSpPr>
              <a:spLocks noChangeArrowheads="1"/>
            </p:cNvSpPr>
            <p:nvPr/>
          </p:nvSpPr>
          <p:spPr bwMode="auto">
            <a:xfrm>
              <a:off x="1590" y="1035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9367" name="Picture 11643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0" y="103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68" name="Picture 11644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0" y="103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69" name="Freeform 11648"/>
            <p:cNvSpPr>
              <a:spLocks/>
            </p:cNvSpPr>
            <p:nvPr/>
          </p:nvSpPr>
          <p:spPr bwMode="auto">
            <a:xfrm>
              <a:off x="2526" y="184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0" name="Freeform 11649"/>
            <p:cNvSpPr>
              <a:spLocks/>
            </p:cNvSpPr>
            <p:nvPr/>
          </p:nvSpPr>
          <p:spPr bwMode="auto">
            <a:xfrm>
              <a:off x="2526" y="1035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1" name="Freeform 11653"/>
            <p:cNvSpPr>
              <a:spLocks/>
            </p:cNvSpPr>
            <p:nvPr/>
          </p:nvSpPr>
          <p:spPr bwMode="auto">
            <a:xfrm>
              <a:off x="2526" y="184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2" name="Freeform 11654"/>
            <p:cNvSpPr>
              <a:spLocks/>
            </p:cNvSpPr>
            <p:nvPr/>
          </p:nvSpPr>
          <p:spPr bwMode="auto">
            <a:xfrm>
              <a:off x="2526" y="184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3" name="Freeform 11658"/>
            <p:cNvSpPr>
              <a:spLocks/>
            </p:cNvSpPr>
            <p:nvPr/>
          </p:nvSpPr>
          <p:spPr bwMode="auto">
            <a:xfrm>
              <a:off x="1590" y="1845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4" name="Freeform 11659"/>
            <p:cNvSpPr>
              <a:spLocks/>
            </p:cNvSpPr>
            <p:nvPr/>
          </p:nvSpPr>
          <p:spPr bwMode="auto">
            <a:xfrm>
              <a:off x="2526" y="184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5" name="Freeform 11663"/>
            <p:cNvSpPr>
              <a:spLocks/>
            </p:cNvSpPr>
            <p:nvPr/>
          </p:nvSpPr>
          <p:spPr bwMode="auto">
            <a:xfrm>
              <a:off x="1590" y="1035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6" name="Line 11664"/>
            <p:cNvSpPr>
              <a:spLocks noChangeShapeType="1"/>
            </p:cNvSpPr>
            <p:nvPr/>
          </p:nvSpPr>
          <p:spPr bwMode="auto">
            <a:xfrm>
              <a:off x="1596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77" name="Rectangle 11665"/>
            <p:cNvSpPr>
              <a:spLocks noChangeArrowheads="1"/>
            </p:cNvSpPr>
            <p:nvPr/>
          </p:nvSpPr>
          <p:spPr bwMode="auto">
            <a:xfrm>
              <a:off x="1620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78" name="Rectangle 11666"/>
            <p:cNvSpPr>
              <a:spLocks noChangeArrowheads="1"/>
            </p:cNvSpPr>
            <p:nvPr/>
          </p:nvSpPr>
          <p:spPr bwMode="auto">
            <a:xfrm>
              <a:off x="1680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79" name="Line 11667"/>
            <p:cNvSpPr>
              <a:spLocks noChangeShapeType="1"/>
            </p:cNvSpPr>
            <p:nvPr/>
          </p:nvSpPr>
          <p:spPr bwMode="auto">
            <a:xfrm>
              <a:off x="1704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0" name="Line 11668"/>
            <p:cNvSpPr>
              <a:spLocks noChangeShapeType="1"/>
            </p:cNvSpPr>
            <p:nvPr/>
          </p:nvSpPr>
          <p:spPr bwMode="auto">
            <a:xfrm>
              <a:off x="177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1" name="Line 11669"/>
            <p:cNvSpPr>
              <a:spLocks noChangeShapeType="1"/>
            </p:cNvSpPr>
            <p:nvPr/>
          </p:nvSpPr>
          <p:spPr bwMode="auto">
            <a:xfrm>
              <a:off x="181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2" name="Line 11670"/>
            <p:cNvSpPr>
              <a:spLocks noChangeShapeType="1"/>
            </p:cNvSpPr>
            <p:nvPr/>
          </p:nvSpPr>
          <p:spPr bwMode="auto">
            <a:xfrm>
              <a:off x="1860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3" name="Line 11671"/>
            <p:cNvSpPr>
              <a:spLocks noChangeShapeType="1"/>
            </p:cNvSpPr>
            <p:nvPr/>
          </p:nvSpPr>
          <p:spPr bwMode="auto">
            <a:xfrm>
              <a:off x="189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4" name="Line 11672"/>
            <p:cNvSpPr>
              <a:spLocks noChangeShapeType="1"/>
            </p:cNvSpPr>
            <p:nvPr/>
          </p:nvSpPr>
          <p:spPr bwMode="auto">
            <a:xfrm>
              <a:off x="1914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5" name="Line 11673"/>
            <p:cNvSpPr>
              <a:spLocks noChangeShapeType="1"/>
            </p:cNvSpPr>
            <p:nvPr/>
          </p:nvSpPr>
          <p:spPr bwMode="auto">
            <a:xfrm>
              <a:off x="193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6" name="Line 11674"/>
            <p:cNvSpPr>
              <a:spLocks noChangeShapeType="1"/>
            </p:cNvSpPr>
            <p:nvPr/>
          </p:nvSpPr>
          <p:spPr bwMode="auto">
            <a:xfrm>
              <a:off x="195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7" name="Line 11675"/>
            <p:cNvSpPr>
              <a:spLocks noChangeShapeType="1"/>
            </p:cNvSpPr>
            <p:nvPr/>
          </p:nvSpPr>
          <p:spPr bwMode="auto">
            <a:xfrm>
              <a:off x="1974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88" name="Rectangle 11676"/>
            <p:cNvSpPr>
              <a:spLocks noChangeArrowheads="1"/>
            </p:cNvSpPr>
            <p:nvPr/>
          </p:nvSpPr>
          <p:spPr bwMode="auto">
            <a:xfrm>
              <a:off x="1974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89" name="Rectangle 11677"/>
            <p:cNvSpPr>
              <a:spLocks noChangeArrowheads="1"/>
            </p:cNvSpPr>
            <p:nvPr/>
          </p:nvSpPr>
          <p:spPr bwMode="auto">
            <a:xfrm>
              <a:off x="2034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90" name="Line 11678"/>
            <p:cNvSpPr>
              <a:spLocks noChangeShapeType="1"/>
            </p:cNvSpPr>
            <p:nvPr/>
          </p:nvSpPr>
          <p:spPr bwMode="auto">
            <a:xfrm>
              <a:off x="208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1" name="Line 11679"/>
            <p:cNvSpPr>
              <a:spLocks noChangeShapeType="1"/>
            </p:cNvSpPr>
            <p:nvPr/>
          </p:nvSpPr>
          <p:spPr bwMode="auto">
            <a:xfrm>
              <a:off x="2154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2" name="Line 11680"/>
            <p:cNvSpPr>
              <a:spLocks noChangeShapeType="1"/>
            </p:cNvSpPr>
            <p:nvPr/>
          </p:nvSpPr>
          <p:spPr bwMode="auto">
            <a:xfrm>
              <a:off x="220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3" name="Line 11681"/>
            <p:cNvSpPr>
              <a:spLocks noChangeShapeType="1"/>
            </p:cNvSpPr>
            <p:nvPr/>
          </p:nvSpPr>
          <p:spPr bwMode="auto">
            <a:xfrm>
              <a:off x="2238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4" name="Line 11682"/>
            <p:cNvSpPr>
              <a:spLocks noChangeShapeType="1"/>
            </p:cNvSpPr>
            <p:nvPr/>
          </p:nvSpPr>
          <p:spPr bwMode="auto">
            <a:xfrm>
              <a:off x="226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5" name="Line 11683"/>
            <p:cNvSpPr>
              <a:spLocks noChangeShapeType="1"/>
            </p:cNvSpPr>
            <p:nvPr/>
          </p:nvSpPr>
          <p:spPr bwMode="auto">
            <a:xfrm>
              <a:off x="229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6" name="Line 11684"/>
            <p:cNvSpPr>
              <a:spLocks noChangeShapeType="1"/>
            </p:cNvSpPr>
            <p:nvPr/>
          </p:nvSpPr>
          <p:spPr bwMode="auto">
            <a:xfrm>
              <a:off x="231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7" name="Line 11685"/>
            <p:cNvSpPr>
              <a:spLocks noChangeShapeType="1"/>
            </p:cNvSpPr>
            <p:nvPr/>
          </p:nvSpPr>
          <p:spPr bwMode="auto">
            <a:xfrm>
              <a:off x="234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8" name="Line 11686"/>
            <p:cNvSpPr>
              <a:spLocks noChangeShapeType="1"/>
            </p:cNvSpPr>
            <p:nvPr/>
          </p:nvSpPr>
          <p:spPr bwMode="auto">
            <a:xfrm>
              <a:off x="2358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399" name="Rectangle 11687"/>
            <p:cNvSpPr>
              <a:spLocks noChangeArrowheads="1"/>
            </p:cNvSpPr>
            <p:nvPr/>
          </p:nvSpPr>
          <p:spPr bwMode="auto">
            <a:xfrm>
              <a:off x="2358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00" name="Rectangle 11688"/>
            <p:cNvSpPr>
              <a:spLocks noChangeArrowheads="1"/>
            </p:cNvSpPr>
            <p:nvPr/>
          </p:nvSpPr>
          <p:spPr bwMode="auto">
            <a:xfrm>
              <a:off x="2418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01" name="Line 11689"/>
            <p:cNvSpPr>
              <a:spLocks noChangeShapeType="1"/>
            </p:cNvSpPr>
            <p:nvPr/>
          </p:nvSpPr>
          <p:spPr bwMode="auto">
            <a:xfrm>
              <a:off x="247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2" name="Line 11690"/>
            <p:cNvSpPr>
              <a:spLocks noChangeShapeType="1"/>
            </p:cNvSpPr>
            <p:nvPr/>
          </p:nvSpPr>
          <p:spPr bwMode="auto">
            <a:xfrm>
              <a:off x="253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3" name="Line 11691"/>
            <p:cNvSpPr>
              <a:spLocks noChangeShapeType="1"/>
            </p:cNvSpPr>
            <p:nvPr/>
          </p:nvSpPr>
          <p:spPr bwMode="auto">
            <a:xfrm>
              <a:off x="258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4" name="Line 11692"/>
            <p:cNvSpPr>
              <a:spLocks noChangeShapeType="1"/>
            </p:cNvSpPr>
            <p:nvPr/>
          </p:nvSpPr>
          <p:spPr bwMode="auto">
            <a:xfrm>
              <a:off x="2622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5" name="Line 11693"/>
            <p:cNvSpPr>
              <a:spLocks noChangeShapeType="1"/>
            </p:cNvSpPr>
            <p:nvPr/>
          </p:nvSpPr>
          <p:spPr bwMode="auto">
            <a:xfrm>
              <a:off x="265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6" name="Line 11694"/>
            <p:cNvSpPr>
              <a:spLocks noChangeShapeType="1"/>
            </p:cNvSpPr>
            <p:nvPr/>
          </p:nvSpPr>
          <p:spPr bwMode="auto">
            <a:xfrm>
              <a:off x="267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7" name="Line 11695"/>
            <p:cNvSpPr>
              <a:spLocks noChangeShapeType="1"/>
            </p:cNvSpPr>
            <p:nvPr/>
          </p:nvSpPr>
          <p:spPr bwMode="auto">
            <a:xfrm>
              <a:off x="270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8" name="Line 11696"/>
            <p:cNvSpPr>
              <a:spLocks noChangeShapeType="1"/>
            </p:cNvSpPr>
            <p:nvPr/>
          </p:nvSpPr>
          <p:spPr bwMode="auto">
            <a:xfrm>
              <a:off x="2718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09" name="Line 11697"/>
            <p:cNvSpPr>
              <a:spLocks noChangeShapeType="1"/>
            </p:cNvSpPr>
            <p:nvPr/>
          </p:nvSpPr>
          <p:spPr bwMode="auto">
            <a:xfrm>
              <a:off x="2736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0" name="Rectangle 11698"/>
            <p:cNvSpPr>
              <a:spLocks noChangeArrowheads="1"/>
            </p:cNvSpPr>
            <p:nvPr/>
          </p:nvSpPr>
          <p:spPr bwMode="auto">
            <a:xfrm>
              <a:off x="2736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11" name="Rectangle 11699"/>
            <p:cNvSpPr>
              <a:spLocks noChangeArrowheads="1"/>
            </p:cNvSpPr>
            <p:nvPr/>
          </p:nvSpPr>
          <p:spPr bwMode="auto">
            <a:xfrm>
              <a:off x="2796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12" name="Line 11700"/>
            <p:cNvSpPr>
              <a:spLocks noChangeShapeType="1"/>
            </p:cNvSpPr>
            <p:nvPr/>
          </p:nvSpPr>
          <p:spPr bwMode="auto">
            <a:xfrm>
              <a:off x="285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3" name="Line 11701"/>
            <p:cNvSpPr>
              <a:spLocks noChangeShapeType="1"/>
            </p:cNvSpPr>
            <p:nvPr/>
          </p:nvSpPr>
          <p:spPr bwMode="auto">
            <a:xfrm>
              <a:off x="292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4" name="Line 11702"/>
            <p:cNvSpPr>
              <a:spLocks noChangeShapeType="1"/>
            </p:cNvSpPr>
            <p:nvPr/>
          </p:nvSpPr>
          <p:spPr bwMode="auto">
            <a:xfrm>
              <a:off x="297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5" name="Line 11703"/>
            <p:cNvSpPr>
              <a:spLocks noChangeShapeType="1"/>
            </p:cNvSpPr>
            <p:nvPr/>
          </p:nvSpPr>
          <p:spPr bwMode="auto">
            <a:xfrm>
              <a:off x="3006" y="257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6" name="Line 11704"/>
            <p:cNvSpPr>
              <a:spLocks noChangeShapeType="1"/>
            </p:cNvSpPr>
            <p:nvPr/>
          </p:nvSpPr>
          <p:spPr bwMode="auto">
            <a:xfrm>
              <a:off x="3036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7" name="Line 11705"/>
            <p:cNvSpPr>
              <a:spLocks noChangeShapeType="1"/>
            </p:cNvSpPr>
            <p:nvPr/>
          </p:nvSpPr>
          <p:spPr bwMode="auto">
            <a:xfrm>
              <a:off x="3060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8" name="Line 11706"/>
            <p:cNvSpPr>
              <a:spLocks noChangeShapeType="1"/>
            </p:cNvSpPr>
            <p:nvPr/>
          </p:nvSpPr>
          <p:spPr bwMode="auto">
            <a:xfrm>
              <a:off x="3084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19" name="Line 11707"/>
            <p:cNvSpPr>
              <a:spLocks noChangeShapeType="1"/>
            </p:cNvSpPr>
            <p:nvPr/>
          </p:nvSpPr>
          <p:spPr bwMode="auto">
            <a:xfrm>
              <a:off x="3102" y="257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0" name="Line 11708"/>
            <p:cNvSpPr>
              <a:spLocks noChangeShapeType="1"/>
            </p:cNvSpPr>
            <p:nvPr/>
          </p:nvSpPr>
          <p:spPr bwMode="auto">
            <a:xfrm>
              <a:off x="3120" y="257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1" name="Rectangle 11709"/>
            <p:cNvSpPr>
              <a:spLocks noChangeArrowheads="1"/>
            </p:cNvSpPr>
            <p:nvPr/>
          </p:nvSpPr>
          <p:spPr bwMode="auto">
            <a:xfrm>
              <a:off x="3036" y="26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22" name="Rectangle 11710"/>
            <p:cNvSpPr>
              <a:spLocks noChangeArrowheads="1"/>
            </p:cNvSpPr>
            <p:nvPr/>
          </p:nvSpPr>
          <p:spPr bwMode="auto">
            <a:xfrm>
              <a:off x="3096" y="26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23" name="Line 11712"/>
            <p:cNvSpPr>
              <a:spLocks noChangeShapeType="1"/>
            </p:cNvSpPr>
            <p:nvPr/>
          </p:nvSpPr>
          <p:spPr bwMode="auto">
            <a:xfrm flipH="1">
              <a:off x="1548" y="256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4" name="Rectangle 11713"/>
            <p:cNvSpPr>
              <a:spLocks noChangeArrowheads="1"/>
            </p:cNvSpPr>
            <p:nvPr/>
          </p:nvSpPr>
          <p:spPr bwMode="auto">
            <a:xfrm>
              <a:off x="1434" y="25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25" name="Rectangle 11714"/>
            <p:cNvSpPr>
              <a:spLocks noChangeArrowheads="1"/>
            </p:cNvSpPr>
            <p:nvPr/>
          </p:nvSpPr>
          <p:spPr bwMode="auto">
            <a:xfrm>
              <a:off x="1494" y="24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26" name="Line 11715"/>
            <p:cNvSpPr>
              <a:spLocks noChangeShapeType="1"/>
            </p:cNvSpPr>
            <p:nvPr/>
          </p:nvSpPr>
          <p:spPr bwMode="auto">
            <a:xfrm flipH="1">
              <a:off x="1572" y="24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7" name="Line 11716"/>
            <p:cNvSpPr>
              <a:spLocks noChangeShapeType="1"/>
            </p:cNvSpPr>
            <p:nvPr/>
          </p:nvSpPr>
          <p:spPr bwMode="auto">
            <a:xfrm flipH="1">
              <a:off x="1572" y="23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8" name="Line 11717"/>
            <p:cNvSpPr>
              <a:spLocks noChangeShapeType="1"/>
            </p:cNvSpPr>
            <p:nvPr/>
          </p:nvSpPr>
          <p:spPr bwMode="auto">
            <a:xfrm flipH="1">
              <a:off x="1572" y="23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29" name="Line 11718"/>
            <p:cNvSpPr>
              <a:spLocks noChangeShapeType="1"/>
            </p:cNvSpPr>
            <p:nvPr/>
          </p:nvSpPr>
          <p:spPr bwMode="auto">
            <a:xfrm flipH="1">
              <a:off x="1560" y="229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0" name="Line 11719"/>
            <p:cNvSpPr>
              <a:spLocks noChangeShapeType="1"/>
            </p:cNvSpPr>
            <p:nvPr/>
          </p:nvSpPr>
          <p:spPr bwMode="auto">
            <a:xfrm flipH="1">
              <a:off x="1572" y="22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1" name="Line 11720"/>
            <p:cNvSpPr>
              <a:spLocks noChangeShapeType="1"/>
            </p:cNvSpPr>
            <p:nvPr/>
          </p:nvSpPr>
          <p:spPr bwMode="auto">
            <a:xfrm flipH="1">
              <a:off x="1572" y="22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2" name="Line 11721"/>
            <p:cNvSpPr>
              <a:spLocks noChangeShapeType="1"/>
            </p:cNvSpPr>
            <p:nvPr/>
          </p:nvSpPr>
          <p:spPr bwMode="auto">
            <a:xfrm flipH="1">
              <a:off x="1572" y="22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3" name="Line 11722"/>
            <p:cNvSpPr>
              <a:spLocks noChangeShapeType="1"/>
            </p:cNvSpPr>
            <p:nvPr/>
          </p:nvSpPr>
          <p:spPr bwMode="auto">
            <a:xfrm flipH="1">
              <a:off x="1572" y="21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4" name="Line 11723"/>
            <p:cNvSpPr>
              <a:spLocks noChangeShapeType="1"/>
            </p:cNvSpPr>
            <p:nvPr/>
          </p:nvSpPr>
          <p:spPr bwMode="auto">
            <a:xfrm flipH="1">
              <a:off x="1548" y="218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5" name="Rectangle 11724"/>
            <p:cNvSpPr>
              <a:spLocks noChangeArrowheads="1"/>
            </p:cNvSpPr>
            <p:nvPr/>
          </p:nvSpPr>
          <p:spPr bwMode="auto">
            <a:xfrm>
              <a:off x="1434" y="216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36" name="Rectangle 11725"/>
            <p:cNvSpPr>
              <a:spLocks noChangeArrowheads="1"/>
            </p:cNvSpPr>
            <p:nvPr/>
          </p:nvSpPr>
          <p:spPr bwMode="auto">
            <a:xfrm>
              <a:off x="1494" y="212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37" name="Line 11726"/>
            <p:cNvSpPr>
              <a:spLocks noChangeShapeType="1"/>
            </p:cNvSpPr>
            <p:nvPr/>
          </p:nvSpPr>
          <p:spPr bwMode="auto">
            <a:xfrm flipH="1">
              <a:off x="1572" y="20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8" name="Line 11727"/>
            <p:cNvSpPr>
              <a:spLocks noChangeShapeType="1"/>
            </p:cNvSpPr>
            <p:nvPr/>
          </p:nvSpPr>
          <p:spPr bwMode="auto">
            <a:xfrm flipH="1">
              <a:off x="1572" y="20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39" name="Line 11728"/>
            <p:cNvSpPr>
              <a:spLocks noChangeShapeType="1"/>
            </p:cNvSpPr>
            <p:nvPr/>
          </p:nvSpPr>
          <p:spPr bwMode="auto">
            <a:xfrm flipH="1">
              <a:off x="1572" y="19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0" name="Line 11729"/>
            <p:cNvSpPr>
              <a:spLocks noChangeShapeType="1"/>
            </p:cNvSpPr>
            <p:nvPr/>
          </p:nvSpPr>
          <p:spPr bwMode="auto">
            <a:xfrm flipH="1">
              <a:off x="1560" y="191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1" name="Line 11730"/>
            <p:cNvSpPr>
              <a:spLocks noChangeShapeType="1"/>
            </p:cNvSpPr>
            <p:nvPr/>
          </p:nvSpPr>
          <p:spPr bwMode="auto">
            <a:xfrm flipH="1">
              <a:off x="1572" y="18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2" name="Line 11731"/>
            <p:cNvSpPr>
              <a:spLocks noChangeShapeType="1"/>
            </p:cNvSpPr>
            <p:nvPr/>
          </p:nvSpPr>
          <p:spPr bwMode="auto">
            <a:xfrm flipH="1">
              <a:off x="1572" y="18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3" name="Line 11732"/>
            <p:cNvSpPr>
              <a:spLocks noChangeShapeType="1"/>
            </p:cNvSpPr>
            <p:nvPr/>
          </p:nvSpPr>
          <p:spPr bwMode="auto">
            <a:xfrm flipH="1">
              <a:off x="1572" y="183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4" name="Line 11733"/>
            <p:cNvSpPr>
              <a:spLocks noChangeShapeType="1"/>
            </p:cNvSpPr>
            <p:nvPr/>
          </p:nvSpPr>
          <p:spPr bwMode="auto">
            <a:xfrm flipH="1">
              <a:off x="1572" y="18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5" name="Line 11734"/>
            <p:cNvSpPr>
              <a:spLocks noChangeShapeType="1"/>
            </p:cNvSpPr>
            <p:nvPr/>
          </p:nvSpPr>
          <p:spPr bwMode="auto">
            <a:xfrm flipH="1">
              <a:off x="1548" y="179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6" name="Rectangle 11735"/>
            <p:cNvSpPr>
              <a:spLocks noChangeArrowheads="1"/>
            </p:cNvSpPr>
            <p:nvPr/>
          </p:nvSpPr>
          <p:spPr bwMode="auto">
            <a:xfrm>
              <a:off x="1434" y="177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47" name="Rectangle 11736"/>
            <p:cNvSpPr>
              <a:spLocks noChangeArrowheads="1"/>
            </p:cNvSpPr>
            <p:nvPr/>
          </p:nvSpPr>
          <p:spPr bwMode="auto">
            <a:xfrm>
              <a:off x="1494" y="174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48" name="Line 11737"/>
            <p:cNvSpPr>
              <a:spLocks noChangeShapeType="1"/>
            </p:cNvSpPr>
            <p:nvPr/>
          </p:nvSpPr>
          <p:spPr bwMode="auto">
            <a:xfrm flipH="1">
              <a:off x="1572" y="16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49" name="Line 11738"/>
            <p:cNvSpPr>
              <a:spLocks noChangeShapeType="1"/>
            </p:cNvSpPr>
            <p:nvPr/>
          </p:nvSpPr>
          <p:spPr bwMode="auto">
            <a:xfrm flipH="1">
              <a:off x="1572" y="16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0" name="Line 11739"/>
            <p:cNvSpPr>
              <a:spLocks noChangeShapeType="1"/>
            </p:cNvSpPr>
            <p:nvPr/>
          </p:nvSpPr>
          <p:spPr bwMode="auto">
            <a:xfrm flipH="1">
              <a:off x="1572" y="15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1" name="Line 11740"/>
            <p:cNvSpPr>
              <a:spLocks noChangeShapeType="1"/>
            </p:cNvSpPr>
            <p:nvPr/>
          </p:nvSpPr>
          <p:spPr bwMode="auto">
            <a:xfrm flipH="1">
              <a:off x="1560" y="153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2" name="Line 11741"/>
            <p:cNvSpPr>
              <a:spLocks noChangeShapeType="1"/>
            </p:cNvSpPr>
            <p:nvPr/>
          </p:nvSpPr>
          <p:spPr bwMode="auto">
            <a:xfrm flipH="1">
              <a:off x="1572" y="15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3" name="Line 11742"/>
            <p:cNvSpPr>
              <a:spLocks noChangeShapeType="1"/>
            </p:cNvSpPr>
            <p:nvPr/>
          </p:nvSpPr>
          <p:spPr bwMode="auto">
            <a:xfrm flipH="1">
              <a:off x="1572" y="14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4" name="Line 11743"/>
            <p:cNvSpPr>
              <a:spLocks noChangeShapeType="1"/>
            </p:cNvSpPr>
            <p:nvPr/>
          </p:nvSpPr>
          <p:spPr bwMode="auto">
            <a:xfrm flipH="1">
              <a:off x="1572" y="14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5" name="Line 11744"/>
            <p:cNvSpPr>
              <a:spLocks noChangeShapeType="1"/>
            </p:cNvSpPr>
            <p:nvPr/>
          </p:nvSpPr>
          <p:spPr bwMode="auto">
            <a:xfrm flipH="1">
              <a:off x="1572" y="14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6" name="Line 11745"/>
            <p:cNvSpPr>
              <a:spLocks noChangeShapeType="1"/>
            </p:cNvSpPr>
            <p:nvPr/>
          </p:nvSpPr>
          <p:spPr bwMode="auto">
            <a:xfrm flipH="1">
              <a:off x="1548" y="141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57" name="Rectangle 11746"/>
            <p:cNvSpPr>
              <a:spLocks noChangeArrowheads="1"/>
            </p:cNvSpPr>
            <p:nvPr/>
          </p:nvSpPr>
          <p:spPr bwMode="auto">
            <a:xfrm>
              <a:off x="1434" y="140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58" name="Rectangle 11747"/>
            <p:cNvSpPr>
              <a:spLocks noChangeArrowheads="1"/>
            </p:cNvSpPr>
            <p:nvPr/>
          </p:nvSpPr>
          <p:spPr bwMode="auto">
            <a:xfrm>
              <a:off x="1494" y="136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59" name="Line 11748"/>
            <p:cNvSpPr>
              <a:spLocks noChangeShapeType="1"/>
            </p:cNvSpPr>
            <p:nvPr/>
          </p:nvSpPr>
          <p:spPr bwMode="auto">
            <a:xfrm flipH="1">
              <a:off x="1572" y="13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0" name="Line 11749"/>
            <p:cNvSpPr>
              <a:spLocks noChangeShapeType="1"/>
            </p:cNvSpPr>
            <p:nvPr/>
          </p:nvSpPr>
          <p:spPr bwMode="auto">
            <a:xfrm flipH="1">
              <a:off x="1572" y="12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1" name="Line 11750"/>
            <p:cNvSpPr>
              <a:spLocks noChangeShapeType="1"/>
            </p:cNvSpPr>
            <p:nvPr/>
          </p:nvSpPr>
          <p:spPr bwMode="auto">
            <a:xfrm flipH="1">
              <a:off x="1572" y="11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2" name="Line 11751"/>
            <p:cNvSpPr>
              <a:spLocks noChangeShapeType="1"/>
            </p:cNvSpPr>
            <p:nvPr/>
          </p:nvSpPr>
          <p:spPr bwMode="auto">
            <a:xfrm flipH="1">
              <a:off x="1560" y="114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3" name="Line 11752"/>
            <p:cNvSpPr>
              <a:spLocks noChangeShapeType="1"/>
            </p:cNvSpPr>
            <p:nvPr/>
          </p:nvSpPr>
          <p:spPr bwMode="auto">
            <a:xfrm flipH="1">
              <a:off x="1572" y="11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4" name="Line 11753"/>
            <p:cNvSpPr>
              <a:spLocks noChangeShapeType="1"/>
            </p:cNvSpPr>
            <p:nvPr/>
          </p:nvSpPr>
          <p:spPr bwMode="auto">
            <a:xfrm flipH="1">
              <a:off x="1572" y="10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5" name="Line 11754"/>
            <p:cNvSpPr>
              <a:spLocks noChangeShapeType="1"/>
            </p:cNvSpPr>
            <p:nvPr/>
          </p:nvSpPr>
          <p:spPr bwMode="auto">
            <a:xfrm flipH="1">
              <a:off x="1572" y="10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6" name="Line 11755"/>
            <p:cNvSpPr>
              <a:spLocks noChangeShapeType="1"/>
            </p:cNvSpPr>
            <p:nvPr/>
          </p:nvSpPr>
          <p:spPr bwMode="auto">
            <a:xfrm flipH="1">
              <a:off x="1572" y="10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7" name="Line 11756"/>
            <p:cNvSpPr>
              <a:spLocks noChangeShapeType="1"/>
            </p:cNvSpPr>
            <p:nvPr/>
          </p:nvSpPr>
          <p:spPr bwMode="auto">
            <a:xfrm flipH="1">
              <a:off x="1548" y="104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9468" name="Rectangle 11757"/>
            <p:cNvSpPr>
              <a:spLocks noChangeArrowheads="1"/>
            </p:cNvSpPr>
            <p:nvPr/>
          </p:nvSpPr>
          <p:spPr bwMode="auto">
            <a:xfrm>
              <a:off x="1434" y="107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69" name="Rectangle 11758"/>
            <p:cNvSpPr>
              <a:spLocks noChangeArrowheads="1"/>
            </p:cNvSpPr>
            <p:nvPr/>
          </p:nvSpPr>
          <p:spPr bwMode="auto">
            <a:xfrm>
              <a:off x="1494" y="103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830" name="Group 11763"/>
          <p:cNvGrpSpPr>
            <a:grpSpLocks noChangeAspect="1"/>
          </p:cNvGrpSpPr>
          <p:nvPr/>
        </p:nvGrpSpPr>
        <p:grpSpPr bwMode="auto">
          <a:xfrm>
            <a:off x="839002" y="2133600"/>
            <a:ext cx="1285875" cy="1268016"/>
            <a:chOff x="150" y="837"/>
            <a:chExt cx="2160" cy="2130"/>
          </a:xfrm>
        </p:grpSpPr>
        <p:sp>
          <p:nvSpPr>
            <p:cNvPr id="11831" name="AutoShape 11762"/>
            <p:cNvSpPr>
              <a:spLocks noChangeAspect="1" noChangeArrowheads="1" noTextEdit="1"/>
            </p:cNvSpPr>
            <p:nvPr/>
          </p:nvSpPr>
          <p:spPr bwMode="auto">
            <a:xfrm>
              <a:off x="150" y="837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grpSp>
          <p:nvGrpSpPr>
            <p:cNvPr id="11832" name="Group 11964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4304" name="Rectangle 11764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305" name="Picture 11765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06" name="Picture 1176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07" name="Rectangle 11767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8" name="Rectangle 11768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09" name="Rectangle 11769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10" name="Freeform 1177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1" name="Freeform 11771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2" name="Rectangle 11772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3" name="Rectangle 11773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14" name="Rectangle 11774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15" name="Freeform 1177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6" name="Freeform 1177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7" name="Rectangle 11777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18" name="Rectangle 11778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19" name="Rectangle 11779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20" name="Freeform 11780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1" name="Freeform 1178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2" name="Rectangle 11782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3" name="Rectangle 11783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24" name="Rectangle 11784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25" name="Freeform 11785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6" name="Line 11786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27" name="Rectangle 11787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28" name="Rectangle 11788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29" name="Line 11789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0" name="Line 11790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1" name="Line 11791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2" name="Line 11792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3" name="Line 11793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4" name="Line 11794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5" name="Line 11795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6" name="Line 11796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7" name="Line 11797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38" name="Rectangle 11798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39" name="Rectangle 11799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40" name="Line 11800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1" name="Line 11801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2" name="Line 11802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3" name="Line 11803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4" name="Line 11804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5" name="Line 11805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6" name="Line 11806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7" name="Line 11807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8" name="Line 11808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49" name="Rectangle 11809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50" name="Rectangle 11810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51" name="Line 11811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2" name="Line 11812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3" name="Line 11813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4" name="Line 11814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5" name="Line 11815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6" name="Line 11816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7" name="Line 11817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8" name="Line 11818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59" name="Line 11819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0" name="Rectangle 11820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61" name="Rectangle 11821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62" name="Line 11822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3" name="Line 11823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4" name="Line 11824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5" name="Line 11825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6" name="Line 11826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7" name="Line 11827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8" name="Line 11828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69" name="Line 11829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0" name="Line 11830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1" name="Rectangle 11831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72" name="Rectangle 11832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73" name="Line 11834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4" name="Rectangle 11835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75" name="Rectangle 11836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76" name="Line 11837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7" name="Line 11838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8" name="Line 11839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79" name="Line 11840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0" name="Line 11841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1" name="Line 11842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2" name="Line 11843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3" name="Line 11844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4" name="Line 11845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5" name="Rectangle 11846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86" name="Rectangle 11847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87" name="Line 11848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8" name="Line 11849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89" name="Line 11850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0" name="Line 11851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1" name="Line 11852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2" name="Line 11853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3" name="Line 11854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4" name="Line 11855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5" name="Line 11856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6" name="Rectangle 11857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97" name="Rectangle 11858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398" name="Line 11859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99" name="Line 11860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0" name="Line 11861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1" name="Line 11862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2" name="Line 11863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3" name="Line 11864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4" name="Line 11865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5" name="Line 11866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6" name="Line 11867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07" name="Rectangle 11868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08" name="Rectangle 11869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09" name="Line 11870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0" name="Line 11871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1" name="Line 11872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2" name="Line 11873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3" name="Line 11874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4" name="Line 11875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5" name="Line 11876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6" name="Line 11877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7" name="Line 11878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18" name="Rectangle 11879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19" name="Rectangle 11880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20" name="Rectangle 11882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421" name="Picture 11883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422" name="Picture 11884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423" name="Rectangle 11885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24" name="Rectangle 11886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25" name="Rectangle 11887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26" name="Freeform 1188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27" name="Freeform 11889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28" name="Rectangle 11890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29" name="Rectangle 11891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30" name="Rectangle 11892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31" name="Freeform 11893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2" name="Freeform 1189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3" name="Rectangle 11895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4" name="Rectangle 11896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35" name="Rectangle 11897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4.61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36" name="Freeform 11898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7" name="Freeform 1189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8" name="Rectangle 11900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39" name="Rectangle 11901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40" name="Rectangle 11902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41" name="Freeform 11903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2" name="Line 11904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3" name="Rectangle 11905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44" name="Rectangle 11906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45" name="Line 11907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6" name="Line 11908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7" name="Line 11909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8" name="Line 11910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49" name="Line 11911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0" name="Line 11912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1" name="Line 11913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2" name="Line 11914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3" name="Line 11915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4" name="Rectangle 11916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55" name="Rectangle 11917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56" name="Line 11918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7" name="Line 11919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8" name="Line 11920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59" name="Line 11921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0" name="Line 11922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1" name="Line 11923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2" name="Line 11924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3" name="Line 11925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4" name="Line 11926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5" name="Rectangle 11927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66" name="Rectangle 11928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67" name="Line 11929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8" name="Line 11930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69" name="Line 11931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0" name="Line 11932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1" name="Line 11933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2" name="Line 11934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3" name="Line 11935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4" name="Line 11936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5" name="Line 11937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6" name="Rectangle 11938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77" name="Rectangle 11939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78" name="Line 11940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79" name="Line 11941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0" name="Line 11942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1" name="Line 11943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2" name="Line 11944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3" name="Line 11945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4" name="Line 11946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5" name="Line 11947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6" name="Line 11948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87" name="Rectangle 11949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88" name="Rectangle 11950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89" name="Line 11952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0" name="Rectangle 11953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91" name="Rectangle 11954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492" name="Line 11955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3" name="Line 11956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4" name="Line 11957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5" name="Line 11958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6" name="Line 11959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7" name="Line 11960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8" name="Line 11961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499" name="Line 11962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500" name="Line 11963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33" name="Group 12165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4107" name="Rectangle 11965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08" name="Rectangle 11966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09" name="Line 11967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0" name="Line 11968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1" name="Line 11969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2" name="Line 11970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3" name="Line 11971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4" name="Line 11972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5" name="Line 11973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6" name="Line 11974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7" name="Line 11975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18" name="Rectangle 11976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19" name="Rectangle 11977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20" name="Line 11978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1" name="Line 11979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2" name="Line 11980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3" name="Line 11981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4" name="Line 11982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5" name="Line 11983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6" name="Line 11984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7" name="Line 11985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8" name="Line 11986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29" name="Rectangle 11987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30" name="Rectangle 11988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31" name="Line 11989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2" name="Line 11990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3" name="Line 11991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4" name="Line 11992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5" name="Line 11993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6" name="Line 11994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7" name="Line 11995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8" name="Line 11996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39" name="Line 11997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40" name="Rectangle 11998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41" name="Rectangle 11999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42" name="Rectangle 12001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143" name="Picture 12002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44" name="Picture 12003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45" name="Rectangle 12004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46" name="Rectangle 12005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47" name="Rectangle 12006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48" name="Freeform 12007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49" name="Freeform 12008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0" name="Rectangle 12009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1" name="Rectangle 12010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52" name="Rectangle 12011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53" name="Freeform 12012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4" name="Freeform 12013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5" name="Rectangle 12014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6" name="Rectangle 12015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57" name="Rectangle 12016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58" name="Freeform 12017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59" name="Freeform 12018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0" name="Rectangle 12019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1" name="Rectangle 12020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62" name="Rectangle 12021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63" name="Freeform 12022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4" name="Line 12023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5" name="Rectangle 12024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66" name="Rectangle 12025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67" name="Line 12026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8" name="Line 12027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69" name="Line 12028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0" name="Line 12029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1" name="Line 12030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2" name="Line 12031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3" name="Line 12032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4" name="Line 12033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5" name="Line 12034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6" name="Rectangle 12035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77" name="Rectangle 12036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78" name="Line 12037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79" name="Line 12038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0" name="Line 12039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1" name="Line 12040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2" name="Line 12041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3" name="Line 12042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4" name="Line 12043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5" name="Line 12044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6" name="Line 12045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87" name="Rectangle 12046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88" name="Rectangle 12047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89" name="Line 12048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0" name="Line 12049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1" name="Line 12050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2" name="Line 12051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3" name="Line 12052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4" name="Line 12053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5" name="Line 12054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6" name="Line 12055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7" name="Line 12056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98" name="Rectangle 12057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99" name="Rectangle 12058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00" name="Line 12059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1" name="Line 12060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2" name="Line 12061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3" name="Line 12062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4" name="Line 12063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5" name="Line 12064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6" name="Line 12065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7" name="Line 12066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8" name="Line 12067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09" name="Rectangle 12068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10" name="Rectangle 12069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11" name="Line 12071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2" name="Rectangle 12072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13" name="Rectangle 12073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14" name="Line 12074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5" name="Line 12075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6" name="Line 12076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7" name="Line 12077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8" name="Line 12078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19" name="Line 12079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0" name="Line 12080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1" name="Line 12081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2" name="Line 12082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3" name="Rectangle 12083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24" name="Rectangle 12084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25" name="Line 12085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6" name="Line 12086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7" name="Line 12087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8" name="Line 12088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29" name="Line 12089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0" name="Line 12090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1" name="Line 12091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2" name="Line 12092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3" name="Line 12093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4" name="Rectangle 12094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35" name="Rectangle 12095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36" name="Line 12096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7" name="Line 12097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8" name="Line 12098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39" name="Line 12099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0" name="Line 12100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1" name="Line 12101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2" name="Line 12102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3" name="Line 12103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4" name="Line 12104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5" name="Rectangle 12105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46" name="Rectangle 12106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47" name="Line 12107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8" name="Line 12108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49" name="Line 12109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0" name="Line 12110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1" name="Line 12111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2" name="Line 12112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3" name="Line 12113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4" name="Line 12114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5" name="Line 12115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56" name="Rectangle 12116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57" name="Rectangle 12117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58" name="Rectangle 12119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259" name="Picture 12120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260" name="Picture 12121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61" name="Rectangle 12122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62" name="Rectangle 12123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63" name="Rectangle 12124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1.20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64" name="Freeform 1212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65" name="Freeform 12126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66" name="Rectangle 12127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67" name="Rectangle 12128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68" name="Rectangle 12129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69" name="Freeform 1213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0" name="Freeform 1213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1" name="Rectangle 12132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2" name="Rectangle 12133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73" name="Rectangle 12134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74" name="Freeform 12135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5" name="Freeform 1213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6" name="Rectangle 12137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77" name="Rectangle 12138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78" name="Rectangle 12139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79" name="Freeform 12140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0" name="Line 12141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1" name="Rectangle 12142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82" name="Rectangle 12143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83" name="Line 12144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4" name="Line 12145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5" name="Line 12146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6" name="Line 12147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7" name="Line 12148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8" name="Line 12149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89" name="Line 12150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0" name="Line 12151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1" name="Line 12152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2" name="Rectangle 12153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93" name="Rectangle 12154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294" name="Line 12155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5" name="Line 12156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6" name="Line 12157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7" name="Line 12158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8" name="Line 12159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299" name="Line 12160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0" name="Line 12161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1" name="Line 12162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2" name="Line 12163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303" name="Rectangle 12164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834" name="Group 12366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3911" name="Rectangle 12166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12" name="Line 12167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3" name="Line 12168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4" name="Line 12169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5" name="Line 12170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6" name="Line 12171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7" name="Line 12172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8" name="Line 12173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9" name="Line 12174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0" name="Line 12175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1" name="Rectangle 12176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22" name="Rectangle 12177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23" name="Line 12178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4" name="Line 12179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5" name="Line 12180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6" name="Line 12181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7" name="Line 12182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8" name="Line 12183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29" name="Line 12184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0" name="Line 12185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1" name="Line 12186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2" name="Rectangle 12187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33" name="Rectangle 12188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34" name="Line 12190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5" name="Rectangle 12191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36" name="Rectangle 12192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37" name="Line 12193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8" name="Line 12194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39" name="Line 12195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0" name="Line 12196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1" name="Line 12197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2" name="Line 12198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3" name="Line 12199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4" name="Line 12200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5" name="Line 12201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6" name="Rectangle 12202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47" name="Rectangle 12203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48" name="Line 12204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49" name="Line 12205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0" name="Line 12206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1" name="Line 12207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2" name="Line 12208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3" name="Line 12209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4" name="Line 12210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5" name="Line 12211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6" name="Line 12212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57" name="Rectangle 12213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58" name="Rectangle 12214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59" name="Line 12215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0" name="Line 12216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1" name="Line 12217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2" name="Line 12218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3" name="Line 12219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4" name="Line 12220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5" name="Line 12221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6" name="Line 12222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7" name="Line 12223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68" name="Rectangle 12224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69" name="Rectangle 12225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70" name="Line 12226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1" name="Line 12227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2" name="Line 12228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3" name="Line 12229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4" name="Line 12230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5" name="Line 12231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6" name="Line 12232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7" name="Line 12233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8" name="Line 12234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79" name="Rectangle 12235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80" name="Rectangle 12236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81" name="Rectangle 12238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982" name="Picture 12239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83" name="Picture 12240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84" name="Rectangle 12241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85" name="Rectangle 12242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86" name="Rectangle 12243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1.12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87" name="Freeform 12244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88" name="Freeform 12245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89" name="Rectangle 12246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0" name="Rectangle 12247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91" name="Rectangle 12248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92" name="Freeform 12249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3" name="Freeform 12250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4" name="Rectangle 12251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5" name="Rectangle 12252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96" name="Rectangle 12253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5.00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97" name="Freeform 12254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8" name="Freeform 12255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99" name="Rectangle 12256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0" name="Rectangle 12257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01" name="Rectangle 12258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84.9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02" name="Freeform 12259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3" name="Line 12260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4" name="Rectangle 12261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05" name="Rectangle 12262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06" name="Line 12263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7" name="Line 12264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8" name="Line 12265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09" name="Line 12266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0" name="Line 12267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1" name="Line 12268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2" name="Line 12269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3" name="Line 12270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4" name="Line 12271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5" name="Rectangle 12272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16" name="Rectangle 12273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17" name="Line 12274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8" name="Line 12275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19" name="Line 12276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0" name="Line 12277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1" name="Line 12278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2" name="Line 12279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3" name="Line 12280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4" name="Line 12281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5" name="Line 12282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6" name="Rectangle 12283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27" name="Rectangle 12284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28" name="Line 12285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29" name="Line 12286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0" name="Line 12287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1" name="Line 12288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2" name="Line 12289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3" name="Line 12290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4" name="Line 12291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5" name="Line 12292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6" name="Line 12293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37" name="Rectangle 12294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38" name="Rectangle 12295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39" name="Line 12296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0" name="Line 12297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1" name="Line 12298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2" name="Line 12299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3" name="Line 12300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4" name="Line 12301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5" name="Line 12302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6" name="Line 12303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7" name="Line 12304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48" name="Rectangle 12305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49" name="Rectangle 12306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50" name="Line 12308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1" name="Rectangle 12309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52" name="Rectangle 12310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53" name="Line 12311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4" name="Line 12312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5" name="Line 12313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6" name="Line 12314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7" name="Line 12315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8" name="Line 12316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59" name="Line 12317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0" name="Line 12318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1" name="Line 12319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2" name="Rectangle 12320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63" name="Rectangle 12321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64" name="Line 12322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5" name="Line 12323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6" name="Line 12324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7" name="Line 12325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8" name="Line 12326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69" name="Line 12327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0" name="Line 12328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1" name="Line 12329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2" name="Line 12330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3" name="Rectangle 12331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74" name="Rectangle 12332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75" name="Line 12333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6" name="Line 12334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7" name="Line 12335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8" name="Line 12336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79" name="Line 12337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0" name="Line 12338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1" name="Line 12339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2" name="Line 12340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3" name="Line 12341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4" name="Rectangle 12342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85" name="Rectangle 12343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86" name="Line 12344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7" name="Line 12345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8" name="Line 12346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89" name="Line 12347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0" name="Line 12348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1" name="Line 12349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2" name="Line 12350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3" name="Line 12351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4" name="Line 12352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095" name="Rectangle 12353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96" name="Rectangle 12354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097" name="Rectangle 12356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4098" name="Picture 12357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099" name="Picture 1235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00" name="Rectangle 12359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01" name="Rectangle 12360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02" name="Rectangle 12361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0.73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4103" name="Freeform 12362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04" name="Freeform 12363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05" name="Rectangle 12364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4106" name="Rectangle 12365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835" name="Group 12567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3714" name="Rectangle 12367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8.54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15" name="Freeform 1236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6" name="Freeform 1236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7" name="Rectangle 12370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8" name="Rectangle 12371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19" name="Rectangle 12372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4.74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0" name="Freeform 12373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21" name="Freeform 1237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22" name="Rectangle 12375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23" name="Rectangle 12376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4" name="Rectangle 12377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5" name="Freeform 12378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26" name="Line 12379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27" name="Rectangle 12380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8" name="Rectangle 12381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29" name="Line 12382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0" name="Line 12383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1" name="Line 12384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2" name="Line 12385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3" name="Line 12386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4" name="Line 12387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5" name="Line 12388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6" name="Line 12389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7" name="Line 12390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38" name="Rectangle 12391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39" name="Rectangle 12392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40" name="Line 12393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1" name="Line 12394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2" name="Line 12395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3" name="Line 12396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4" name="Line 12397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5" name="Line 12398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6" name="Line 12399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7" name="Line 12400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8" name="Line 12401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49" name="Rectangle 12402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50" name="Rectangle 12403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51" name="Line 12404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2" name="Line 12405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3" name="Line 12406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4" name="Line 12407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5" name="Line 12408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6" name="Line 12409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7" name="Line 12410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8" name="Line 12411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59" name="Line 12412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0" name="Rectangle 12413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61" name="Rectangle 12414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62" name="Line 12415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3" name="Line 12416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4" name="Line 12417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5" name="Line 12418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6" name="Line 12419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7" name="Line 12420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8" name="Line 12421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69" name="Line 12422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0" name="Line 12423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1" name="Rectangle 12424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72" name="Rectangle 12425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73" name="Line 12427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4" name="Rectangle 12428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75" name="Rectangle 12429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76" name="Line 12430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7" name="Line 12431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8" name="Line 12432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79" name="Line 12433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0" name="Line 12434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1" name="Line 12435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2" name="Line 12436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3" name="Line 12437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4" name="Line 12438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5" name="Rectangle 12439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86" name="Rectangle 12440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87" name="Line 12441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8" name="Line 12442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89" name="Line 12443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0" name="Line 12444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1" name="Line 12445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2" name="Line 12446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3" name="Line 12447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4" name="Line 12448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5" name="Line 12449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6" name="Rectangle 12450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97" name="Rectangle 12451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98" name="Line 12452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99" name="Line 12453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0" name="Line 12454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1" name="Line 12455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2" name="Line 12456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3" name="Line 12457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4" name="Line 12458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5" name="Line 12459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6" name="Line 12460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07" name="Rectangle 12461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08" name="Rectangle 12462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09" name="Line 12463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0" name="Line 12464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1" name="Line 12465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2" name="Line 12466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3" name="Line 12467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4" name="Line 12468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5" name="Line 12469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6" name="Line 12470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7" name="Line 12471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18" name="Rectangle 12472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19" name="Rectangle 12473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20" name="Rectangle 12475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821" name="Picture 12476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822" name="Picture 12477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823" name="Rectangle 12478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24" name="Rectangle 12479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25" name="Rectangle 12480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0.87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26" name="Freeform 12481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27" name="Freeform 12482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28" name="Rectangle 12483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29" name="Rectangle 12484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30" name="Rectangle 12485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31" name="Freeform 12486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2" name="Freeform 12487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3" name="Rectangle 12488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4" name="Rectangle 12489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35" name="Rectangle 12490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36" name="Freeform 12491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7" name="Freeform 12492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8" name="Rectangle 12493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39" name="Rectangle 12494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40" name="Rectangle 12495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86.4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41" name="Freeform 12496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2" name="Line 12497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3" name="Rectangle 12498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44" name="Rectangle 12499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45" name="Line 12500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6" name="Line 12501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7" name="Line 12502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8" name="Line 12503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49" name="Line 12504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0" name="Line 12505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1" name="Line 12506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2" name="Line 12507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3" name="Line 12508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4" name="Rectangle 12509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55" name="Rectangle 12510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56" name="Line 12511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7" name="Line 12512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8" name="Line 12513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59" name="Line 12514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0" name="Line 12515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1" name="Line 12516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2" name="Line 12517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3" name="Line 12518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4" name="Line 12519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5" name="Rectangle 12520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66" name="Rectangle 12521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67" name="Line 12522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8" name="Line 12523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69" name="Line 12524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0" name="Line 12525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1" name="Line 12526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2" name="Line 12527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3" name="Line 12528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4" name="Line 12529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5" name="Line 12530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6" name="Rectangle 12531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77" name="Rectangle 12532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78" name="Line 12533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79" name="Line 12534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0" name="Line 12535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1" name="Line 12536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2" name="Line 12537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3" name="Line 12538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4" name="Line 12539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5" name="Line 12540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6" name="Line 12541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87" name="Rectangle 12542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88" name="Rectangle 12543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89" name="Line 12545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0" name="Rectangle 12546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91" name="Rectangle 12547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892" name="Line 12548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3" name="Line 12549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4" name="Line 12550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5" name="Line 12551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6" name="Line 12552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7" name="Line 12553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8" name="Line 12554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899" name="Line 12555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0" name="Line 12556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1" name="Rectangle 12557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02" name="Rectangle 12558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903" name="Line 12559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4" name="Line 12560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5" name="Line 12561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6" name="Line 12562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7" name="Line 12563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8" name="Line 12564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09" name="Line 12565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910" name="Line 12566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36" name="Group 12768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3517" name="Line 12568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8" name="Rectangle 12569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19" name="Rectangle 12570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20" name="Line 12571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1" name="Line 12572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2" name="Line 12573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3" name="Line 12574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4" name="Line 12575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5" name="Line 12576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6" name="Line 12577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7" name="Line 12578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8" name="Line 12579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29" name="Rectangle 12580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30" name="Rectangle 12581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31" name="Line 12582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2" name="Line 12583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3" name="Line 12584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4" name="Line 12585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5" name="Line 12586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6" name="Line 12587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7" name="Line 12588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8" name="Line 12589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39" name="Line 12590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40" name="Rectangle 12591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41" name="Rectangle 12592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42" name="Rectangle 12594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543" name="Picture 12595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544" name="Picture 12596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545" name="Rectangle 12597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46" name="Rectangle 12598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47" name="Rectangle 12599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48" name="Freeform 1260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49" name="Freeform 12601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0" name="Rectangle 12602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1" name="Rectangle 12603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52" name="Rectangle 12604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53" name="Freeform 1260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4" name="Freeform 1260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5" name="Rectangle 12607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6" name="Rectangle 12608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57" name="Rectangle 12609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3.94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58" name="Freeform 12610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59" name="Freeform 1261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0" name="Rectangle 12612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1" name="Rectangle 12613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62" name="Rectangle 12614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85.0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63" name="Freeform 12615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4" name="Line 12616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5" name="Rectangle 12617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66" name="Rectangle 12618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67" name="Line 12619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8" name="Line 12620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69" name="Line 12621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0" name="Line 12622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1" name="Line 12623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2" name="Line 12624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3" name="Line 12625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4" name="Line 12626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5" name="Line 12627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6" name="Rectangle 12628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77" name="Rectangle 12629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78" name="Line 12630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79" name="Line 12631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0" name="Line 12632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1" name="Line 12633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2" name="Line 12634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3" name="Line 12635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4" name="Line 12636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5" name="Line 12637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6" name="Line 12638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87" name="Rectangle 12639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88" name="Rectangle 12640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89" name="Line 12641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0" name="Line 12642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1" name="Line 12643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2" name="Line 12644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3" name="Line 12645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4" name="Line 12646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5" name="Line 12647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6" name="Line 12648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7" name="Line 12649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98" name="Rectangle 12650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99" name="Rectangle 12651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00" name="Line 12652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1" name="Line 12653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2" name="Line 12654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3" name="Line 12655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4" name="Line 12656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5" name="Line 12657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6" name="Line 12658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7" name="Line 12659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8" name="Line 12660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09" name="Rectangle 12661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10" name="Rectangle 12662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11" name="Line 12664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2" name="Rectangle 12665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13" name="Rectangle 12666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14" name="Line 12667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5" name="Line 12668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6" name="Line 12669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7" name="Line 12670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8" name="Line 12671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19" name="Line 12672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0" name="Line 12673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1" name="Line 12674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2" name="Line 12675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3" name="Rectangle 12676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24" name="Rectangle 12677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25" name="Line 12678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6" name="Line 12679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7" name="Line 12680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8" name="Line 12681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29" name="Line 12682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0" name="Line 12683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1" name="Line 12684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2" name="Line 12685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3" name="Line 12686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4" name="Rectangle 12687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35" name="Rectangle 12688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36" name="Line 12689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7" name="Line 12690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8" name="Line 12691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39" name="Line 12692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0" name="Line 12693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1" name="Line 12694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2" name="Line 12695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3" name="Line 12696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4" name="Line 12697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5" name="Rectangle 12698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46" name="Rectangle 12699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47" name="Line 12700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8" name="Line 12701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49" name="Line 12702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0" name="Line 12703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1" name="Line 12704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2" name="Line 12705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3" name="Line 12706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4" name="Line 12707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5" name="Line 12708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56" name="Rectangle 12709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57" name="Rectangle 12710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58" name="Rectangle 12712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659" name="Picture 12713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60" name="Picture 12714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661" name="Rectangle 12715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62" name="Rectangle 12716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63" name="Rectangle 12717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64" name="Freeform 1271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65" name="Freeform 12719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66" name="Rectangle 12720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67" name="Rectangle 12721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68" name="Rectangle 12722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8.42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69" name="Freeform 12723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0" name="Freeform 1272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1" name="Rectangle 12725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2" name="Rectangle 12726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73" name="Rectangle 12727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74" name="Freeform 12728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5" name="Freeform 1272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6" name="Rectangle 12730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77" name="Rectangle 12731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78" name="Rectangle 12732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79" name="Freeform 12733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0" name="Line 12734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1" name="Rectangle 12735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82" name="Rectangle 12736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83" name="Line 12737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4" name="Line 12738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5" name="Line 12739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6" name="Line 12740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7" name="Line 12741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8" name="Line 12742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89" name="Line 12743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0" name="Line 12744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1" name="Line 12745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2" name="Rectangle 12746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93" name="Rectangle 12747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694" name="Line 12748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5" name="Line 12749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6" name="Line 12750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7" name="Line 12751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8" name="Line 12752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699" name="Line 12753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0" name="Line 12754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1" name="Line 12755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2" name="Line 12756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3" name="Rectangle 12757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04" name="Rectangle 12758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705" name="Line 12759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6" name="Line 12760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7" name="Line 12761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8" name="Line 12762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09" name="Line 12763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0" name="Line 12764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1" name="Line 12765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2" name="Line 12766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713" name="Line 12767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37" name="Group 12969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3321" name="Rectangle 12769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22" name="Rectangle 12770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23" name="Line 12771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4" name="Line 12772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5" name="Line 12773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6" name="Line 12774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7" name="Line 12775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8" name="Line 12776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9" name="Line 12777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0" name="Line 12778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1" name="Line 12779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2" name="Rectangle 12780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33" name="Rectangle 12781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34" name="Line 12783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5" name="Rectangle 12784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36" name="Rectangle 12785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37" name="Line 12786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8" name="Line 12787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39" name="Line 12788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0" name="Line 12789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1" name="Line 12790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2" name="Line 12791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3" name="Line 12792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4" name="Line 12793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5" name="Line 12794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6" name="Rectangle 12795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47" name="Rectangle 12796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48" name="Line 12797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49" name="Line 12798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0" name="Line 12799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1" name="Line 12800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2" name="Line 12801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3" name="Line 12802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4" name="Line 12803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5" name="Line 12804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6" name="Line 12805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57" name="Rectangle 12806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58" name="Rectangle 12807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59" name="Line 12808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0" name="Line 12809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1" name="Line 12810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2" name="Line 12811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3" name="Line 12812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4" name="Line 12813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5" name="Line 12814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6" name="Line 12815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7" name="Line 12816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68" name="Rectangle 12817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69" name="Rectangle 12818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70" name="Line 12819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1" name="Line 12820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2" name="Line 12821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3" name="Line 12822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4" name="Line 12823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5" name="Line 12824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6" name="Line 12825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7" name="Line 12826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8" name="Line 12827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79" name="Rectangle 12828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80" name="Rectangle 12829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81" name="Rectangle 12831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382" name="Picture 12832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83" name="Picture 12833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384" name="Rectangle 12834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85" name="Rectangle 12835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86" name="Rectangle 12836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87" name="Freeform 12837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88" name="Freeform 12838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89" name="Rectangle 12839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0" name="Rectangle 12840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91" name="Rectangle 12841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92" name="Freeform 12842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3" name="Freeform 12843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4" name="Rectangle 12844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5" name="Rectangle 12845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96" name="Rectangle 12846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5.23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97" name="Freeform 12847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8" name="Freeform 12848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99" name="Rectangle 12849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0" name="Rectangle 12850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01" name="Rectangle 12851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02" name="Freeform 12852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3" name="Line 12853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4" name="Rectangle 12854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05" name="Rectangle 12855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06" name="Line 12856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7" name="Line 12857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8" name="Line 12858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09" name="Line 12859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0" name="Line 12860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1" name="Line 12861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2" name="Line 12862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3" name="Line 12863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4" name="Line 12864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5" name="Rectangle 12865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16" name="Rectangle 12866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17" name="Line 12867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8" name="Line 12868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19" name="Line 12869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0" name="Line 12870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1" name="Line 12871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2" name="Line 12872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3" name="Line 12873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4" name="Line 12874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5" name="Line 12875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6" name="Rectangle 12876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27" name="Rectangle 12877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28" name="Line 12878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29" name="Line 12879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0" name="Line 12880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1" name="Line 12881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2" name="Line 12882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3" name="Line 12883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4" name="Line 12884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5" name="Line 12885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6" name="Line 12886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37" name="Rectangle 12887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38" name="Rectangle 12888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39" name="Line 12889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0" name="Line 12890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1" name="Line 12891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2" name="Line 12892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3" name="Line 12893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4" name="Line 12894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5" name="Line 12895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6" name="Line 12896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7" name="Line 12897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48" name="Rectangle 12898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49" name="Rectangle 12899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50" name="Line 12901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1" name="Rectangle 12902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52" name="Rectangle 12903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53" name="Line 12904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4" name="Line 12905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5" name="Line 12906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6" name="Line 12907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7" name="Line 12908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8" name="Line 12909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59" name="Line 12910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0" name="Line 12911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1" name="Line 12912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2" name="Rectangle 12913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63" name="Rectangle 12914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64" name="Line 12915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5" name="Line 12916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6" name="Line 12917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7" name="Line 12918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8" name="Line 12919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69" name="Line 12920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0" name="Line 12921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1" name="Line 12922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2" name="Line 12923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3" name="Rectangle 12924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74" name="Rectangle 12925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75" name="Line 12926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6" name="Line 12927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7" name="Line 12928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8" name="Line 12929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79" name="Line 12930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0" name="Line 12931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1" name="Line 12932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2" name="Line 12933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3" name="Line 12934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4" name="Rectangle 12935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85" name="Rectangle 12936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86" name="Line 12937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7" name="Line 12938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8" name="Line 12939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89" name="Line 12940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0" name="Line 12941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1" name="Line 12942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2" name="Line 12943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3" name="Line 12944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4" name="Line 12945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495" name="Rectangle 12946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96" name="Rectangle 12947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497" name="Rectangle 12949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498" name="Picture 12950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499" name="Picture 12951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500" name="Rectangle 12952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01" name="Rectangle 12953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02" name="Rectangle 12954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4.43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03" name="Freeform 1295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04" name="Freeform 12956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05" name="Rectangle 12957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06" name="Rectangle 12958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07" name="Rectangle 12959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47.6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08" name="Freeform 1296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09" name="Freeform 1296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0" name="Rectangle 12962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1" name="Rectangle 12963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12" name="Rectangle 12964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13.4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513" name="Freeform 12965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4" name="Freeform 1296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5" name="Rectangle 12967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516" name="Rectangle 12968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838" name="Group 13170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3124" name="Rectangle 12970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34.6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25" name="Freeform 12971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6" name="Line 12972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7" name="Rectangle 12973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28" name="Rectangle 12974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29" name="Line 12975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0" name="Line 12976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1" name="Line 12977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2" name="Line 12978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3" name="Line 12979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4" name="Line 12980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5" name="Line 12981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6" name="Line 12982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7" name="Line 12983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38" name="Rectangle 12984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39" name="Rectangle 12985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40" name="Line 12986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1" name="Line 12987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2" name="Line 12988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3" name="Line 12989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4" name="Line 12990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5" name="Line 12991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6" name="Line 12992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7" name="Line 12993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8" name="Line 12994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49" name="Rectangle 12995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50" name="Rectangle 12996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51" name="Line 12997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2" name="Line 12998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3" name="Line 12999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4" name="Line 13000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5" name="Line 13001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6" name="Line 13002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7" name="Line 13003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8" name="Line 13004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59" name="Line 13005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0" name="Rectangle 13006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61" name="Rectangle 13007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62" name="Line 13008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3" name="Line 13009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4" name="Line 13010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5" name="Line 13011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6" name="Line 13012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7" name="Line 13013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8" name="Line 13014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69" name="Line 13015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0" name="Line 13016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1" name="Rectangle 13017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72" name="Rectangle 13018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73" name="Line 13020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4" name="Rectangle 13021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75" name="Rectangle 13022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76" name="Line 13023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7" name="Line 13024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8" name="Line 13025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79" name="Line 13026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0" name="Line 13027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1" name="Line 13028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2" name="Line 13029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3" name="Line 13030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4" name="Line 13031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5" name="Rectangle 13032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86" name="Rectangle 13033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87" name="Line 13034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8" name="Line 13035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89" name="Line 13036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0" name="Line 13037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1" name="Line 13038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2" name="Line 13039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3" name="Line 13040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4" name="Line 13041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5" name="Line 13042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6" name="Rectangle 13043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97" name="Rectangle 13044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98" name="Line 13045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99" name="Line 13046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0" name="Line 13047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1" name="Line 13048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2" name="Line 13049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3" name="Line 13050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4" name="Line 13051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5" name="Line 13052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6" name="Line 13053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07" name="Rectangle 13054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08" name="Rectangle 13055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09" name="Line 13056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0" name="Line 13057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1" name="Line 13058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2" name="Line 13059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3" name="Line 13060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4" name="Line 13061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5" name="Line 13062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6" name="Line 13063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7" name="Line 13064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18" name="Rectangle 13065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19" name="Rectangle 13066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20" name="Rectangle 13068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221" name="Picture 13069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22" name="Picture 13070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23" name="Rectangle 13071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24" name="Rectangle 13072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25" name="Rectangle 13073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26" name="Freeform 13074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27" name="Freeform 13075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28" name="Rectangle 13076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29" name="Rectangle 13077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30" name="Rectangle 13078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31" name="Freeform 13079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2" name="Freeform 13080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3" name="Rectangle 13081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4" name="Rectangle 13082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35" name="Rectangle 13083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36" name="Freeform 13084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7" name="Freeform 13085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8" name="Rectangle 13086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39" name="Rectangle 13087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40" name="Rectangle 13088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41" name="Freeform 13089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2" name="Line 13090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3" name="Rectangle 13091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44" name="Rectangle 13092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45" name="Line 13093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6" name="Line 13094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7" name="Line 13095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8" name="Line 13096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49" name="Line 13097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0" name="Line 13098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1" name="Line 13099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2" name="Line 13100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3" name="Line 13101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4" name="Rectangle 13102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55" name="Rectangle 13103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56" name="Line 13104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7" name="Line 13105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8" name="Line 13106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59" name="Line 13107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0" name="Line 13108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1" name="Line 13109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2" name="Line 13110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3" name="Line 13111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4" name="Line 13112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5" name="Rectangle 13113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66" name="Rectangle 13114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67" name="Line 13115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8" name="Line 13116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69" name="Line 13117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0" name="Line 13118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1" name="Line 13119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2" name="Line 13120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3" name="Line 13121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4" name="Line 13122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5" name="Line 13123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6" name="Rectangle 13124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77" name="Rectangle 13125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78" name="Line 13126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79" name="Line 13127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0" name="Line 13128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1" name="Line 13129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2" name="Line 13130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3" name="Line 13131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4" name="Line 13132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5" name="Line 13133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6" name="Line 13134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87" name="Rectangle 13135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88" name="Rectangle 13136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89" name="Line 13138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0" name="Rectangle 13139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91" name="Rectangle 13140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292" name="Line 13141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3" name="Line 13142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4" name="Line 13143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5" name="Line 13144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6" name="Line 13145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7" name="Line 13146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8" name="Line 13147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299" name="Line 13148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0" name="Line 13149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1" name="Rectangle 13150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02" name="Rectangle 13151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03" name="Line 13152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4" name="Line 13153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5" name="Line 13154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6" name="Line 13155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7" name="Line 13156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8" name="Line 13157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09" name="Line 13158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0" name="Line 13159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1" name="Line 13160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2" name="Rectangle 13161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13" name="Rectangle 13162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314" name="Line 13163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5" name="Line 13164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6" name="Line 13165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7" name="Line 13166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8" name="Line 13167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19" name="Line 13168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320" name="Line 13169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39" name="Group 13371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2927" name="Line 13171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8" name="Line 13172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9" name="Rectangle 13173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30" name="Rectangle 13174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31" name="Line 13175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2" name="Line 13176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3" name="Line 13177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4" name="Line 13178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5" name="Line 13179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6" name="Line 13180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7" name="Line 13181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8" name="Line 13182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39" name="Line 13183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40" name="Rectangle 13184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41" name="Rectangle 13185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42" name="Rectangle 13187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943" name="Picture 13188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44" name="Picture 13189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45" name="Rectangle 13190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46" name="Rectangle 13191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47" name="Rectangle 13192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48" name="Freeform 13193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49" name="Freeform 13194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0" name="Rectangle 13195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1" name="Rectangle 13196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52" name="Rectangle 13197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53" name="Freeform 1319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4" name="Freeform 1319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5" name="Rectangle 13200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6" name="Rectangle 13201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57" name="Rectangle 13202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58" name="Freeform 13203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59" name="Freeform 1320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0" name="Rectangle 13205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1" name="Rectangle 13206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62" name="Rectangle 13207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63" name="Freeform 13208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4" name="Line 13209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5" name="Rectangle 13210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66" name="Rectangle 13211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67" name="Line 13212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8" name="Line 13213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69" name="Line 13214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0" name="Line 13215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1" name="Line 13216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2" name="Line 13217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3" name="Line 13218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4" name="Line 13219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5" name="Line 13220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6" name="Rectangle 13221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77" name="Rectangle 13222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78" name="Line 13223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79" name="Line 13224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0" name="Line 13225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1" name="Line 13226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2" name="Line 13227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3" name="Line 13228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4" name="Line 13229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5" name="Line 13230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6" name="Line 13231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87" name="Rectangle 13232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88" name="Rectangle 13233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89" name="Line 13234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0" name="Line 13235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1" name="Line 13236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2" name="Line 13237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3" name="Line 13238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4" name="Line 13239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5" name="Line 13240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6" name="Line 13241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7" name="Line 13242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98" name="Rectangle 13243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99" name="Rectangle 13244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00" name="Line 13245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1" name="Line 13246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2" name="Line 13247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3" name="Line 13248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4" name="Line 13249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5" name="Line 13250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6" name="Line 13251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7" name="Line 13252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8" name="Line 13253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09" name="Rectangle 13254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10" name="Rectangle 13255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11" name="Line 13257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2" name="Rectangle 13258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13" name="Rectangle 13259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14" name="Line 13260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5" name="Line 13261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6" name="Line 13262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7" name="Line 13263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8" name="Line 13264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19" name="Line 13265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0" name="Line 13266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1" name="Line 13267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2" name="Line 13268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3" name="Rectangle 13269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24" name="Rectangle 13270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25" name="Line 13271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6" name="Line 13272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7" name="Line 13273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8" name="Line 13274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29" name="Line 13275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0" name="Line 13276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1" name="Line 13277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2" name="Line 13278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3" name="Line 13279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4" name="Rectangle 13280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35" name="Rectangle 13281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36" name="Line 13282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7" name="Line 13283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8" name="Line 13284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39" name="Line 13285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0" name="Line 13286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1" name="Line 13287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2" name="Line 13288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3" name="Line 13289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4" name="Line 13290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5" name="Rectangle 13291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46" name="Rectangle 13292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47" name="Line 13293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8" name="Line 13294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49" name="Line 13295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0" name="Line 13296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1" name="Line 13297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2" name="Line 13298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3" name="Line 13299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4" name="Line 13300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5" name="Line 13301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56" name="Rectangle 13302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57" name="Rectangle 13303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58" name="Rectangle 13305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3059" name="Picture 13306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060" name="Picture 13307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61" name="Rectangle 13308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62" name="Rectangle 13309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63" name="Rectangle 13310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64" name="Freeform 13311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65" name="Freeform 13312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66" name="Rectangle 13313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67" name="Rectangle 13314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68" name="Rectangle 13315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69" name="Freeform 13316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0" name="Freeform 13317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1" name="Rectangle 13318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2" name="Rectangle 13319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73" name="Rectangle 13320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74" name="Freeform 13321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5" name="Freeform 13322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6" name="Rectangle 13323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77" name="Rectangle 13324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78" name="Rectangle 13325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79" name="Freeform 13326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0" name="Line 13327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1" name="Rectangle 13328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82" name="Rectangle 13329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83" name="Line 13330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4" name="Line 13331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5" name="Line 13332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6" name="Line 13333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7" name="Line 13334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8" name="Line 13335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89" name="Line 13336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0" name="Line 13337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1" name="Line 13338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2" name="Rectangle 13339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93" name="Rectangle 13340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094" name="Line 13341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5" name="Line 13342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6" name="Line 13343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7" name="Line 13344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8" name="Line 13345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099" name="Line 13346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0" name="Line 13347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1" name="Line 13348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2" name="Line 13349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3" name="Rectangle 13350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04" name="Rectangle 13351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05" name="Line 13352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6" name="Line 13353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7" name="Line 13354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8" name="Line 13355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09" name="Line 13356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0" name="Line 13357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1" name="Line 13358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2" name="Line 13359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3" name="Line 13360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4" name="Rectangle 13361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15" name="Rectangle 13362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3116" name="Line 13363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7" name="Line 13364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8" name="Line 13365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19" name="Line 13366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0" name="Line 13367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1" name="Line 13368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2" name="Line 13369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3123" name="Line 13370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40" name="Group 13572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2731" name="Line 13372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32" name="Rectangle 13373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33" name="Rectangle 13374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34" name="Line 13376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35" name="Rectangle 13377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36" name="Rectangle 13378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37" name="Line 13379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38" name="Line 13380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39" name="Line 13381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0" name="Line 13382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1" name="Line 13383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2" name="Line 13384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3" name="Line 13385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4" name="Line 13386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5" name="Line 13387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6" name="Rectangle 13388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47" name="Rectangle 13389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48" name="Line 13390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49" name="Line 13391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0" name="Line 13392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1" name="Line 13393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2" name="Line 13394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3" name="Line 13395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4" name="Line 13396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5" name="Line 13397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6" name="Line 13398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57" name="Rectangle 13399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58" name="Rectangle 13400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59" name="Line 13401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0" name="Line 13402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1" name="Line 13403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2" name="Line 13404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3" name="Line 13405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4" name="Line 13406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5" name="Line 13407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6" name="Line 13408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7" name="Line 13409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68" name="Rectangle 13410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69" name="Rectangle 13411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70" name="Line 13412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1" name="Line 13413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2" name="Line 13414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3" name="Line 13415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4" name="Line 13416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5" name="Line 13417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6" name="Line 13418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7" name="Line 13419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8" name="Line 13420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79" name="Rectangle 13421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80" name="Rectangle 13422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81" name="Rectangle 13424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782" name="Picture 13425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83" name="Picture 13426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84" name="Rectangle 13427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85" name="Rectangle 13428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86" name="Rectangle 13429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87" name="Freeform 1343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88" name="Freeform 13431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89" name="Rectangle 13432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0" name="Rectangle 13433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91" name="Rectangle 13434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92" name="Freeform 1343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3" name="Freeform 1343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4" name="Rectangle 13437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5" name="Rectangle 13438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96" name="Rectangle 13439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97" name="Freeform 13440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8" name="Freeform 1344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99" name="Rectangle 13442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0" name="Rectangle 13443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01" name="Rectangle 13444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02" name="Freeform 13445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3" name="Line 13446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4" name="Rectangle 13447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05" name="Rectangle 13448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06" name="Line 13449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7" name="Line 13450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8" name="Line 13451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09" name="Line 13452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0" name="Line 13453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1" name="Line 13454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2" name="Line 13455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3" name="Line 13456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4" name="Line 13457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5" name="Rectangle 13458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16" name="Rectangle 13459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17" name="Line 13460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8" name="Line 13461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19" name="Line 13462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0" name="Line 13463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1" name="Line 13464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2" name="Line 13465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3" name="Line 13466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4" name="Line 13467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5" name="Line 13468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6" name="Rectangle 13469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27" name="Rectangle 13470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28" name="Line 13471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29" name="Line 13472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0" name="Line 13473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1" name="Line 13474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2" name="Line 13475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3" name="Line 13476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4" name="Line 13477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5" name="Line 13478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6" name="Line 13479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37" name="Rectangle 13480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38" name="Rectangle 13481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39" name="Line 13482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0" name="Line 13483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1" name="Line 13484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2" name="Line 13485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3" name="Line 13486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4" name="Line 13487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5" name="Line 13488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6" name="Line 13489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7" name="Line 13490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48" name="Rectangle 13491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49" name="Rectangle 13492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50" name="Line 13494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1" name="Rectangle 13495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52" name="Rectangle 13496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53" name="Line 13497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4" name="Line 13498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5" name="Line 13499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6" name="Line 13500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7" name="Line 13501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8" name="Line 13502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59" name="Line 13503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0" name="Line 13504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1" name="Line 13505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2" name="Rectangle 13506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63" name="Rectangle 13507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64" name="Line 13508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5" name="Line 13509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6" name="Line 13510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7" name="Line 13511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8" name="Line 13512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69" name="Line 13513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0" name="Line 13514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1" name="Line 13515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2" name="Line 13516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3" name="Rectangle 13517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4" name="Rectangle 13518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5" name="Line 13519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6" name="Line 13520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7" name="Line 13521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8" name="Line 13522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79" name="Line 13523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0" name="Line 13524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1" name="Line 13525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2" name="Line 13526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3" name="Line 13527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4" name="Rectangle 13528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85" name="Rectangle 13529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86" name="Line 13530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7" name="Line 13531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8" name="Line 13532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89" name="Line 13533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0" name="Line 13534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1" name="Line 13535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2" name="Line 13536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3" name="Line 13537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4" name="Line 13538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895" name="Rectangle 13539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96" name="Rectangle 13540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97" name="Rectangle 13542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898" name="Picture 13543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899" name="Picture 13544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00" name="Rectangle 13545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1" name="Rectangle 13546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02" name="Rectangle 13547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03" name="Freeform 1354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4" name="Freeform 13549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5" name="Rectangle 13550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6" name="Rectangle 13551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07" name="Rectangle 13552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08" name="Freeform 13553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09" name="Freeform 1355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0" name="Rectangle 13555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1" name="Rectangle 13556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12" name="Rectangle 13557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13" name="Freeform 13558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4" name="Freeform 1355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5" name="Rectangle 13560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6" name="Rectangle 13561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17" name="Rectangle 13562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18" name="Freeform 13563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19" name="Line 13564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0" name="Rectangle 13565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21" name="Rectangle 13566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922" name="Line 13567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3" name="Line 13568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4" name="Line 13569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5" name="Line 13570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926" name="Line 13571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41" name="Group 13773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2534" name="Line 13573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5" name="Line 13574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6" name="Line 13575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7" name="Line 13576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8" name="Rectangle 13577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39" name="Rectangle 13578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40" name="Line 13579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1" name="Line 13580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2" name="Line 13581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3" name="Line 13582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4" name="Line 13583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5" name="Line 13584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6" name="Line 13585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7" name="Line 13586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8" name="Line 13587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49" name="Rectangle 13588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50" name="Rectangle 13589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51" name="Line 13590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2" name="Line 13591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3" name="Line 13592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4" name="Line 13593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5" name="Line 13594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6" name="Line 13595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7" name="Line 13596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8" name="Line 13597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59" name="Line 13598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0" name="Rectangle 13599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61" name="Rectangle 13600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62" name="Line 13601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3" name="Line 13602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4" name="Line 13603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5" name="Line 13604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6" name="Line 13605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7" name="Line 13606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8" name="Line 13607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69" name="Line 13608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0" name="Line 13609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1" name="Rectangle 13610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72" name="Rectangle 13611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73" name="Line 13613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4" name="Rectangle 13614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75" name="Rectangle 13615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76" name="Line 13616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7" name="Line 13617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8" name="Line 13618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79" name="Line 13619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0" name="Line 13620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1" name="Line 13621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2" name="Line 13622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3" name="Line 13623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4" name="Line 13624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5" name="Rectangle 13625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86" name="Rectangle 13626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87" name="Line 13627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8" name="Line 13628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89" name="Line 13629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0" name="Line 13630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1" name="Line 13631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2" name="Line 13632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3" name="Line 13633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4" name="Line 13634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5" name="Line 13635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6" name="Rectangle 13636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97" name="Rectangle 13637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98" name="Line 13638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99" name="Line 13639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0" name="Line 13640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1" name="Line 13641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2" name="Line 13642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3" name="Line 13643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4" name="Line 13644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5" name="Line 13645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6" name="Line 13646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07" name="Rectangle 13647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08" name="Rectangle 13648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09" name="Line 13649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0" name="Line 13650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1" name="Line 13651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2" name="Line 13652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3" name="Line 13653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4" name="Line 13654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5" name="Line 13655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6" name="Line 13656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7" name="Line 13657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18" name="Rectangle 13658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19" name="Rectangle 13659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20" name="Rectangle 13661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621" name="Picture 13662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622" name="Picture 13663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23" name="Rectangle 13664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24" name="Rectangle 13665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25" name="Rectangle 13666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26" name="Freeform 13667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27" name="Freeform 13668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28" name="Rectangle 13669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29" name="Rectangle 13670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30" name="Rectangle 13671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8.60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31" name="Freeform 13672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2" name="Freeform 13673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3" name="Rectangle 13674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4" name="Rectangle 13675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35" name="Rectangle 13676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36" name="Freeform 13677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7" name="Freeform 13678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8" name="Rectangle 13679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39" name="Rectangle 13680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40" name="Rectangle 13681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87.9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41" name="Freeform 13682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2" name="Line 13683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3" name="Rectangle 13684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44" name="Rectangle 13685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45" name="Line 13686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6" name="Line 13687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7" name="Line 13688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8" name="Line 13689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49" name="Line 13690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0" name="Line 13691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1" name="Line 13692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2" name="Line 13693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3" name="Line 13694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4" name="Rectangle 13695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55" name="Rectangle 13696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56" name="Line 13697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7" name="Line 13698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8" name="Line 13699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59" name="Line 13700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0" name="Line 13701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1" name="Line 13702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2" name="Line 13703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3" name="Line 13704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4" name="Line 13705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5" name="Rectangle 13706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66" name="Rectangle 13707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67" name="Line 13708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8" name="Line 13709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69" name="Line 13710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0" name="Line 13711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1" name="Line 13712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2" name="Line 13713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3" name="Line 13714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4" name="Line 13715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5" name="Line 13716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6" name="Rectangle 13717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77" name="Rectangle 13718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78" name="Line 13719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79" name="Line 13720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0" name="Line 13721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1" name="Line 13722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2" name="Line 13723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3" name="Line 13724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4" name="Line 13725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5" name="Line 13726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6" name="Line 13727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87" name="Rectangle 13728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88" name="Rectangle 13729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89" name="Line 13731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0" name="Rectangle 13732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91" name="Rectangle 13733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692" name="Line 13734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3" name="Line 13735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4" name="Line 13736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5" name="Line 13737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6" name="Line 13738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7" name="Line 13739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8" name="Line 13740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699" name="Line 13741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0" name="Line 13742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1" name="Rectangle 13743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02" name="Rectangle 13744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03" name="Line 13745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4" name="Line 13746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5" name="Line 13747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6" name="Line 13748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7" name="Line 13749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8" name="Line 13750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09" name="Line 13751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0" name="Line 13752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1" name="Line 13753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2" name="Rectangle 13754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13" name="Rectangle 13755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14" name="Line 13756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5" name="Line 13757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6" name="Line 13758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7" name="Line 13759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8" name="Line 13760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19" name="Line 13761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0" name="Line 13762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1" name="Line 13763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2" name="Line 13764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3" name="Rectangle 13765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24" name="Rectangle 13766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725" name="Line 13767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6" name="Line 13768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7" name="Line 13769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8" name="Line 13770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29" name="Line 13771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730" name="Line 13772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42" name="Group 13974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2338" name="Line 13774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9" name="Line 13775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40" name="Line 13776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41" name="Rectangle 13777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42" name="Rectangle 13778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43" name="Rectangle 13780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344" name="Picture 13781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45" name="Picture 13782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346" name="Rectangle 13783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47" name="Rectangle 13784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48" name="Rectangle 13785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49" name="Freeform 13786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0" name="Freeform 13787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1" name="Rectangle 13788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2" name="Rectangle 13789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53" name="Rectangle 13790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54" name="Freeform 13791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5" name="Freeform 13792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6" name="Rectangle 13793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57" name="Rectangle 13794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58" name="Rectangle 13795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59" name="Freeform 13796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0" name="Freeform 13797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1" name="Rectangle 13798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2" name="Rectangle 13799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63" name="Rectangle 13800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64" name="Freeform 13801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5" name="Line 13802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6" name="Rectangle 13803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67" name="Rectangle 13804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68" name="Line 13805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69" name="Line 13806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0" name="Line 13807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1" name="Line 13808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2" name="Line 13809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3" name="Line 13810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4" name="Line 13811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5" name="Line 13812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6" name="Line 13813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77" name="Rectangle 13814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78" name="Rectangle 13815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79" name="Line 13816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0" name="Line 13817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1" name="Line 13818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2" name="Line 13819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3" name="Line 13820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4" name="Line 13821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5" name="Line 13822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6" name="Line 13823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7" name="Line 13824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88" name="Rectangle 13825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89" name="Rectangle 13826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90" name="Line 13827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1" name="Line 13828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2" name="Line 13829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3" name="Line 13830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4" name="Line 13831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5" name="Line 13832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6" name="Line 13833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7" name="Line 13834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8" name="Line 13835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99" name="Rectangle 13836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00" name="Rectangle 13837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01" name="Line 13838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2" name="Line 13839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3" name="Line 13840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4" name="Line 13841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5" name="Line 13842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6" name="Line 13843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7" name="Line 13844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8" name="Line 13845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09" name="Line 13846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0" name="Rectangle 13847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11" name="Rectangle 13848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12" name="Line 13850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3" name="Rectangle 13851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14" name="Rectangle 13852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15" name="Line 13853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6" name="Line 13854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7" name="Line 13855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8" name="Line 13856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19" name="Line 13857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0" name="Line 13858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1" name="Line 13859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2" name="Line 13860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3" name="Line 13861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4" name="Rectangle 13862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25" name="Rectangle 13863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26" name="Line 13864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7" name="Line 13865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8" name="Line 13866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29" name="Line 13867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0" name="Line 13868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1" name="Line 13869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2" name="Line 13870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3" name="Line 13871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4" name="Line 13872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5" name="Rectangle 13873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36" name="Rectangle 13874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37" name="Line 13875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8" name="Line 13876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39" name="Line 13877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0" name="Line 13878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1" name="Line 13879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2" name="Line 13880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3" name="Line 13881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4" name="Line 13882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5" name="Line 13883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6" name="Rectangle 13884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47" name="Rectangle 13885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48" name="Line 13886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49" name="Line 13887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0" name="Line 13888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1" name="Line 13889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2" name="Line 13890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3" name="Line 13891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4" name="Line 13892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5" name="Line 13893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6" name="Line 13894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57" name="Rectangle 13895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58" name="Rectangle 13896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59" name="Rectangle 13898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460" name="Picture 13899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61" name="Picture 13900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62" name="Rectangle 13901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63" name="Rectangle 13902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64" name="Rectangle 13903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65" name="Freeform 13904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66" name="Freeform 13905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67" name="Rectangle 13906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68" name="Rectangle 13907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69" name="Rectangle 13908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8.24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70" name="Freeform 13909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1" name="Freeform 13910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2" name="Rectangle 13911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3" name="Rectangle 13912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74" name="Rectangle 13913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2.90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75" name="Freeform 13914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6" name="Freeform 13915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7" name="Rectangle 13916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78" name="Rectangle 13917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79" name="Rectangle 13918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88.5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80" name="Freeform 13919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1" name="Line 13920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2" name="Rectangle 13921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83" name="Rectangle 13922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84" name="Line 13923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5" name="Line 13924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6" name="Line 13925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7" name="Line 13926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8" name="Line 13927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89" name="Line 13928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0" name="Line 13929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1" name="Line 13930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2" name="Line 13931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3" name="Rectangle 13932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94" name="Rectangle 13933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495" name="Line 13934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6" name="Line 13935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7" name="Line 13936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8" name="Line 13937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499" name="Line 13938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0" name="Line 13939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1" name="Line 13940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2" name="Line 13941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3" name="Line 13942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4" name="Rectangle 13943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05" name="Rectangle 13944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06" name="Line 13945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7" name="Line 13946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8" name="Line 13947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09" name="Line 13948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0" name="Line 13949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1" name="Line 13950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2" name="Line 13951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3" name="Line 13952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4" name="Line 13953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5" name="Rectangle 13954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16" name="Rectangle 13955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17" name="Line 13956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8" name="Line 13957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19" name="Line 13958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0" name="Line 13959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1" name="Line 13960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2" name="Line 13961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3" name="Line 13962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4" name="Line 13963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5" name="Line 13964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6" name="Rectangle 13965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27" name="Rectangle 13966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28" name="Line 13968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29" name="Rectangle 13969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30" name="Rectangle 13970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531" name="Line 13971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2" name="Line 13972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533" name="Line 13973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43" name="Group 14175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2141" name="Line 13975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2" name="Line 13976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3" name="Line 13977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4" name="Line 13978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5" name="Line 13979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6" name="Line 13980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47" name="Rectangle 13981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48" name="Rectangle 13982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49" name="Line 13983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0" name="Line 13984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1" name="Line 13985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2" name="Line 13986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3" name="Line 13987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4" name="Line 13988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5" name="Line 13989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6" name="Line 13990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7" name="Line 13991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58" name="Rectangle 13992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59" name="Rectangle 13993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60" name="Line 13994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1" name="Line 13995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2" name="Line 13996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3" name="Line 13997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4" name="Line 13998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5" name="Line 13999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6" name="Line 14000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7" name="Line 14001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8" name="Line 14002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69" name="Rectangle 14003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70" name="Rectangle 14004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71" name="Line 14005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2" name="Line 14006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3" name="Line 14007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4" name="Line 14008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5" name="Line 14009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6" name="Line 14010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7" name="Line 14011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8" name="Line 14012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79" name="Line 14013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80" name="Rectangle 14014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81" name="Rectangle 14015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82" name="Rectangle 14017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183" name="Picture 14018"/>
              <p:cNvPicPr>
                <a:picLocks noChangeAspect="1" noChangeArrowheads="1"/>
              </p:cNvPicPr>
              <p:nvPr/>
            </p:nvPicPr>
            <p:blipFill>
              <a:blip r:embed="rId3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84" name="Picture 14019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85" name="Rectangle 14020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86" name="Rectangle 14021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87" name="Rectangle 14022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88" name="Freeform 14023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89" name="Freeform 14024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0" name="Rectangle 14025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1" name="Rectangle 14026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92" name="Rectangle 14027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4.98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93" name="Freeform 14028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4" name="Freeform 14029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5" name="Rectangle 14030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6" name="Rectangle 14031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97" name="Rectangle 14032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2.44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98" name="Freeform 14033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99" name="Freeform 14034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0" name="Rectangle 14035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1" name="Rectangle 14036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02" name="Rectangle 14037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92.1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03" name="Freeform 14038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4" name="Line 14039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5" name="Rectangle 14040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06" name="Rectangle 14041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07" name="Line 14042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8" name="Line 14043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09" name="Line 14044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0" name="Line 14045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1" name="Line 14046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2" name="Line 14047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3" name="Line 14048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4" name="Line 14049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5" name="Line 14050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6" name="Rectangle 14051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17" name="Rectangle 14052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18" name="Line 14053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19" name="Line 14054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0" name="Line 14055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1" name="Line 14056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2" name="Line 14057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3" name="Line 14058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4" name="Line 14059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5" name="Line 14060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6" name="Line 14061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27" name="Rectangle 14062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28" name="Rectangle 14063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29" name="Line 14064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0" name="Line 14065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1" name="Line 14066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2" name="Line 14067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3" name="Line 14068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4" name="Line 14069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5" name="Line 14070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6" name="Line 14071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7" name="Line 14072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38" name="Rectangle 14073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39" name="Rectangle 14074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40" name="Line 14075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1" name="Line 14076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2" name="Line 14077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3" name="Line 14078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4" name="Line 14079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5" name="Line 14080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6" name="Line 14081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7" name="Line 14082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8" name="Line 14083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49" name="Rectangle 14084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50" name="Rectangle 14085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51" name="Line 14087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2" name="Rectangle 14088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53" name="Rectangle 14089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54" name="Line 14090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5" name="Line 14091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6" name="Line 14092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7" name="Line 14093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8" name="Line 14094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59" name="Line 14095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0" name="Line 14096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1" name="Line 14097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2" name="Line 14098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3" name="Rectangle 14099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64" name="Rectangle 14100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65" name="Line 14101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6" name="Line 14102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7" name="Line 14103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8" name="Line 14104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69" name="Line 14105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0" name="Line 14106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1" name="Line 14107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2" name="Line 14108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3" name="Line 14109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4" name="Rectangle 14110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75" name="Rectangle 14111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76" name="Line 14112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7" name="Line 14113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8" name="Line 14114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79" name="Line 14115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0" name="Line 14116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1" name="Line 14117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2" name="Line 14118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3" name="Line 14119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4" name="Line 14120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5" name="Rectangle 14121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86" name="Rectangle 14122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87" name="Line 14123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8" name="Line 14124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89" name="Line 14125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0" name="Line 14126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1" name="Line 14127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2" name="Line 14128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3" name="Line 14129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4" name="Line 14130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5" name="Line 14131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296" name="Rectangle 14132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97" name="Rectangle 14133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298" name="Rectangle 14135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299" name="Picture 14136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00" name="Picture 14137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301" name="Rectangle 14138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02" name="Rectangle 14139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03" name="Rectangle 14140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04" name="Freeform 14141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05" name="Freeform 14142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06" name="Rectangle 14143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07" name="Rectangle 14144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08" name="Rectangle 14145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7.78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09" name="Freeform 14146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0" name="Freeform 14147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1" name="Rectangle 14148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2" name="Rectangle 14149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13" name="Rectangle 14150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3.04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14" name="Freeform 14151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5" name="Freeform 14152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6" name="Rectangle 14153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17" name="Rectangle 14154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18" name="Rectangle 14155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19" name="Freeform 14156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0" name="Line 14157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1" name="Rectangle 14158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22" name="Rectangle 14159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23" name="Line 14160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4" name="Line 14161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5" name="Line 14162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6" name="Line 14163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7" name="Line 14164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8" name="Line 14165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29" name="Line 14166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0" name="Line 14167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1" name="Line 14168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2" name="Rectangle 14169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33" name="Rectangle 14170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334" name="Line 14171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5" name="Line 14172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6" name="Line 14173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337" name="Line 14174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</p:grpSp>
        <p:grpSp>
          <p:nvGrpSpPr>
            <p:cNvPr id="11844" name="Group 14376"/>
            <p:cNvGrpSpPr>
              <a:grpSpLocks/>
            </p:cNvGrpSpPr>
            <p:nvPr/>
          </p:nvGrpSpPr>
          <p:grpSpPr bwMode="auto">
            <a:xfrm>
              <a:off x="492" y="1029"/>
              <a:ext cx="1698" cy="1633"/>
              <a:chOff x="492" y="1029"/>
              <a:chExt cx="1698" cy="1633"/>
            </a:xfrm>
          </p:grpSpPr>
          <p:sp>
            <p:nvSpPr>
              <p:cNvPr id="11946" name="Line 14176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47" name="Line 14177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48" name="Line 14178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49" name="Line 14179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0" name="Line 14180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1" name="Rectangle 14181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52" name="Rectangle 14182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53" name="Line 14183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4" name="Line 14184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5" name="Line 14185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6" name="Line 14186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7" name="Line 14187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8" name="Line 14188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59" name="Line 14189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0" name="Line 14190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1" name="Line 14191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2" name="Rectangle 14192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63" name="Rectangle 14193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64" name="Line 14194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5" name="Line 14195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6" name="Line 14196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7" name="Line 14197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8" name="Line 14198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69" name="Line 14199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0" name="Line 14200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1" name="Line 14201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2" name="Line 14202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3" name="Rectangle 14203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74" name="Rectangle 14204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75" name="Line 14206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6" name="Rectangle 14207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77" name="Rectangle 14208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78" name="Line 14209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79" name="Line 14210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0" name="Line 14211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1" name="Line 14212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2" name="Line 14213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3" name="Line 14214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4" name="Line 14215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5" name="Line 14216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6" name="Line 14217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87" name="Rectangle 14218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88" name="Rectangle 14219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89" name="Line 14220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0" name="Line 14221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1" name="Line 14222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2" name="Line 14223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3" name="Line 14224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4" name="Line 14225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5" name="Line 14226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6" name="Line 14227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7" name="Line 14228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1998" name="Rectangle 14229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999" name="Rectangle 14230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00" name="Line 14231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1" name="Line 14232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2" name="Line 14233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3" name="Line 14234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4" name="Line 14235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5" name="Line 14236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6" name="Line 14237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7" name="Line 14238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8" name="Line 14239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09" name="Rectangle 14240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10" name="Rectangle 14241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11" name="Line 14242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2" name="Line 14243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3" name="Line 14244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4" name="Line 14245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5" name="Line 14246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6" name="Line 14247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7" name="Line 14248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8" name="Line 14249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19" name="Line 14250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20" name="Rectangle 14251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21" name="Rectangle 14252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22" name="Rectangle 14254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023" name="Picture 14255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24" name="Picture 14256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25" name="Rectangle 14257"/>
              <p:cNvSpPr>
                <a:spLocks noChangeArrowheads="1"/>
              </p:cNvSpPr>
              <p:nvPr/>
            </p:nvSpPr>
            <p:spPr bwMode="auto">
              <a:xfrm>
                <a:off x="678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26" name="Rectangle 14258"/>
              <p:cNvSpPr>
                <a:spLocks noChangeArrowheads="1"/>
              </p:cNvSpPr>
              <p:nvPr/>
            </p:nvSpPr>
            <p:spPr bwMode="auto">
              <a:xfrm>
                <a:off x="678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27" name="Rectangle 14259"/>
              <p:cNvSpPr>
                <a:spLocks noChangeArrowheads="1"/>
              </p:cNvSpPr>
              <p:nvPr/>
            </p:nvSpPr>
            <p:spPr bwMode="auto">
              <a:xfrm>
                <a:off x="678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28" name="Freeform 14260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29" name="Freeform 14261"/>
              <p:cNvSpPr>
                <a:spLocks/>
              </p:cNvSpPr>
              <p:nvPr/>
            </p:nvSpPr>
            <p:spPr bwMode="auto">
              <a:xfrm>
                <a:off x="1584" y="1029"/>
                <a:ext cx="12" cy="822"/>
              </a:xfrm>
              <a:custGeom>
                <a:avLst/>
                <a:gdLst>
                  <a:gd name="T0" fmla="*/ 0 w 12"/>
                  <a:gd name="T1" fmla="*/ 0 h 822"/>
                  <a:gd name="T2" fmla="*/ 0 w 12"/>
                  <a:gd name="T3" fmla="*/ 816 h 822"/>
                  <a:gd name="T4" fmla="*/ 0 w 12"/>
                  <a:gd name="T5" fmla="*/ 822 h 822"/>
                  <a:gd name="T6" fmla="*/ 6 w 12"/>
                  <a:gd name="T7" fmla="*/ 822 h 822"/>
                  <a:gd name="T8" fmla="*/ 12 w 12"/>
                  <a:gd name="T9" fmla="*/ 822 h 822"/>
                  <a:gd name="T10" fmla="*/ 12 w 12"/>
                  <a:gd name="T11" fmla="*/ 816 h 822"/>
                  <a:gd name="T12" fmla="*/ 12 w 12"/>
                  <a:gd name="T13" fmla="*/ 0 h 822"/>
                  <a:gd name="T14" fmla="*/ 0 w 12"/>
                  <a:gd name="T15" fmla="*/ 0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22">
                    <a:moveTo>
                      <a:pt x="0" y="0"/>
                    </a:moveTo>
                    <a:lnTo>
                      <a:pt x="0" y="816"/>
                    </a:lnTo>
                    <a:lnTo>
                      <a:pt x="0" y="822"/>
                    </a:lnTo>
                    <a:lnTo>
                      <a:pt x="6" y="822"/>
                    </a:lnTo>
                    <a:lnTo>
                      <a:pt x="12" y="822"/>
                    </a:lnTo>
                    <a:lnTo>
                      <a:pt x="12" y="816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0" name="Rectangle 14262"/>
              <p:cNvSpPr>
                <a:spLocks noChangeArrowheads="1"/>
              </p:cNvSpPr>
              <p:nvPr/>
            </p:nvSpPr>
            <p:spPr bwMode="auto">
              <a:xfrm>
                <a:off x="1866" y="1059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1" name="Rectangle 14263"/>
              <p:cNvSpPr>
                <a:spLocks noChangeArrowheads="1"/>
              </p:cNvSpPr>
              <p:nvPr/>
            </p:nvSpPr>
            <p:spPr bwMode="auto">
              <a:xfrm>
                <a:off x="1974" y="1083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32" name="Rectangle 14264"/>
              <p:cNvSpPr>
                <a:spLocks noChangeArrowheads="1"/>
              </p:cNvSpPr>
              <p:nvPr/>
            </p:nvSpPr>
            <p:spPr bwMode="auto">
              <a:xfrm>
                <a:off x="1932" y="1173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5.96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33" name="Freeform 14265"/>
              <p:cNvSpPr>
                <a:spLocks/>
              </p:cNvSpPr>
              <p:nvPr/>
            </p:nvSpPr>
            <p:spPr bwMode="auto">
              <a:xfrm>
                <a:off x="1584" y="1839"/>
                <a:ext cx="606" cy="12"/>
              </a:xfrm>
              <a:custGeom>
                <a:avLst/>
                <a:gdLst>
                  <a:gd name="T0" fmla="*/ 6 w 606"/>
                  <a:gd name="T1" fmla="*/ 0 h 12"/>
                  <a:gd name="T2" fmla="*/ 0 w 606"/>
                  <a:gd name="T3" fmla="*/ 0 h 12"/>
                  <a:gd name="T4" fmla="*/ 0 w 606"/>
                  <a:gd name="T5" fmla="*/ 6 h 12"/>
                  <a:gd name="T6" fmla="*/ 0 w 606"/>
                  <a:gd name="T7" fmla="*/ 12 h 12"/>
                  <a:gd name="T8" fmla="*/ 6 w 606"/>
                  <a:gd name="T9" fmla="*/ 12 h 12"/>
                  <a:gd name="T10" fmla="*/ 600 w 606"/>
                  <a:gd name="T11" fmla="*/ 12 h 12"/>
                  <a:gd name="T12" fmla="*/ 606 w 606"/>
                  <a:gd name="T13" fmla="*/ 12 h 12"/>
                  <a:gd name="T14" fmla="*/ 606 w 606"/>
                  <a:gd name="T15" fmla="*/ 6 h 12"/>
                  <a:gd name="T16" fmla="*/ 606 w 606"/>
                  <a:gd name="T17" fmla="*/ 0 h 12"/>
                  <a:gd name="T18" fmla="*/ 600 w 606"/>
                  <a:gd name="T19" fmla="*/ 0 h 12"/>
                  <a:gd name="T20" fmla="*/ 6 w 60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00" y="12"/>
                    </a:lnTo>
                    <a:lnTo>
                      <a:pt x="606" y="12"/>
                    </a:lnTo>
                    <a:lnTo>
                      <a:pt x="606" y="6"/>
                    </a:lnTo>
                    <a:lnTo>
                      <a:pt x="606" y="0"/>
                    </a:lnTo>
                    <a:lnTo>
                      <a:pt x="60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4" name="Freeform 14266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5" name="Rectangle 14267"/>
              <p:cNvSpPr>
                <a:spLocks noChangeArrowheads="1"/>
              </p:cNvSpPr>
              <p:nvPr/>
            </p:nvSpPr>
            <p:spPr bwMode="auto">
              <a:xfrm>
                <a:off x="1866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6" name="Rectangle 14268"/>
              <p:cNvSpPr>
                <a:spLocks noChangeArrowheads="1"/>
              </p:cNvSpPr>
              <p:nvPr/>
            </p:nvSpPr>
            <p:spPr bwMode="auto">
              <a:xfrm>
                <a:off x="1974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37" name="Rectangle 14269"/>
              <p:cNvSpPr>
                <a:spLocks noChangeArrowheads="1"/>
              </p:cNvSpPr>
              <p:nvPr/>
            </p:nvSpPr>
            <p:spPr bwMode="auto">
              <a:xfrm>
                <a:off x="1932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4.30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38" name="Freeform 14270"/>
              <p:cNvSpPr>
                <a:spLocks/>
              </p:cNvSpPr>
              <p:nvPr/>
            </p:nvSpPr>
            <p:spPr bwMode="auto">
              <a:xfrm>
                <a:off x="648" y="1839"/>
                <a:ext cx="948" cy="12"/>
              </a:xfrm>
              <a:custGeom>
                <a:avLst/>
                <a:gdLst>
                  <a:gd name="T0" fmla="*/ 0 w 948"/>
                  <a:gd name="T1" fmla="*/ 0 h 12"/>
                  <a:gd name="T2" fmla="*/ 0 w 948"/>
                  <a:gd name="T3" fmla="*/ 12 h 12"/>
                  <a:gd name="T4" fmla="*/ 942 w 948"/>
                  <a:gd name="T5" fmla="*/ 12 h 12"/>
                  <a:gd name="T6" fmla="*/ 948 w 948"/>
                  <a:gd name="T7" fmla="*/ 12 h 12"/>
                  <a:gd name="T8" fmla="*/ 948 w 948"/>
                  <a:gd name="T9" fmla="*/ 6 h 12"/>
                  <a:gd name="T10" fmla="*/ 948 w 948"/>
                  <a:gd name="T11" fmla="*/ 0 h 12"/>
                  <a:gd name="T12" fmla="*/ 942 w 948"/>
                  <a:gd name="T13" fmla="*/ 0 h 12"/>
                  <a:gd name="T14" fmla="*/ 0 w 94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8" h="12">
                    <a:moveTo>
                      <a:pt x="0" y="0"/>
                    </a:moveTo>
                    <a:lnTo>
                      <a:pt x="0" y="12"/>
                    </a:lnTo>
                    <a:lnTo>
                      <a:pt x="942" y="12"/>
                    </a:lnTo>
                    <a:lnTo>
                      <a:pt x="948" y="12"/>
                    </a:lnTo>
                    <a:lnTo>
                      <a:pt x="948" y="6"/>
                    </a:lnTo>
                    <a:lnTo>
                      <a:pt x="948" y="0"/>
                    </a:lnTo>
                    <a:lnTo>
                      <a:pt x="9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39" name="Freeform 14271"/>
              <p:cNvSpPr>
                <a:spLocks/>
              </p:cNvSpPr>
              <p:nvPr/>
            </p:nvSpPr>
            <p:spPr bwMode="auto">
              <a:xfrm>
                <a:off x="1584" y="1839"/>
                <a:ext cx="12" cy="732"/>
              </a:xfrm>
              <a:custGeom>
                <a:avLst/>
                <a:gdLst>
                  <a:gd name="T0" fmla="*/ 6 w 12"/>
                  <a:gd name="T1" fmla="*/ 0 h 732"/>
                  <a:gd name="T2" fmla="*/ 0 w 12"/>
                  <a:gd name="T3" fmla="*/ 0 h 732"/>
                  <a:gd name="T4" fmla="*/ 0 w 12"/>
                  <a:gd name="T5" fmla="*/ 6 h 732"/>
                  <a:gd name="T6" fmla="*/ 0 w 12"/>
                  <a:gd name="T7" fmla="*/ 726 h 732"/>
                  <a:gd name="T8" fmla="*/ 0 w 12"/>
                  <a:gd name="T9" fmla="*/ 732 h 732"/>
                  <a:gd name="T10" fmla="*/ 6 w 12"/>
                  <a:gd name="T11" fmla="*/ 732 h 732"/>
                  <a:gd name="T12" fmla="*/ 12 w 12"/>
                  <a:gd name="T13" fmla="*/ 732 h 732"/>
                  <a:gd name="T14" fmla="*/ 12 w 12"/>
                  <a:gd name="T15" fmla="*/ 726 h 732"/>
                  <a:gd name="T16" fmla="*/ 12 w 12"/>
                  <a:gd name="T17" fmla="*/ 6 h 732"/>
                  <a:gd name="T18" fmla="*/ 12 w 12"/>
                  <a:gd name="T19" fmla="*/ 0 h 732"/>
                  <a:gd name="T20" fmla="*/ 6 w 12"/>
                  <a:gd name="T2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32">
                    <a:moveTo>
                      <a:pt x="6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26"/>
                    </a:lnTo>
                    <a:lnTo>
                      <a:pt x="0" y="732"/>
                    </a:lnTo>
                    <a:lnTo>
                      <a:pt x="6" y="732"/>
                    </a:lnTo>
                    <a:lnTo>
                      <a:pt x="12" y="732"/>
                    </a:lnTo>
                    <a:lnTo>
                      <a:pt x="12" y="726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0" name="Rectangle 14272"/>
              <p:cNvSpPr>
                <a:spLocks noChangeArrowheads="1"/>
              </p:cNvSpPr>
              <p:nvPr/>
            </p:nvSpPr>
            <p:spPr bwMode="auto">
              <a:xfrm>
                <a:off x="678" y="2313"/>
                <a:ext cx="192" cy="2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1" name="Rectangle 14273"/>
              <p:cNvSpPr>
                <a:spLocks noChangeArrowheads="1"/>
              </p:cNvSpPr>
              <p:nvPr/>
            </p:nvSpPr>
            <p:spPr bwMode="auto">
              <a:xfrm>
                <a:off x="678" y="2337"/>
                <a:ext cx="20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Q4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42" name="Rectangle 14274"/>
              <p:cNvSpPr>
                <a:spLocks noChangeArrowheads="1"/>
              </p:cNvSpPr>
              <p:nvPr/>
            </p:nvSpPr>
            <p:spPr bwMode="auto">
              <a:xfrm>
                <a:off x="678" y="2427"/>
                <a:ext cx="2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88.9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43" name="Freeform 14275"/>
              <p:cNvSpPr>
                <a:spLocks/>
              </p:cNvSpPr>
              <p:nvPr/>
            </p:nvSpPr>
            <p:spPr bwMode="auto">
              <a:xfrm>
                <a:off x="648" y="1029"/>
                <a:ext cx="1536" cy="1536"/>
              </a:xfrm>
              <a:custGeom>
                <a:avLst/>
                <a:gdLst>
                  <a:gd name="T0" fmla="*/ 0 w 1536"/>
                  <a:gd name="T1" fmla="*/ 0 h 1536"/>
                  <a:gd name="T2" fmla="*/ 1536 w 1536"/>
                  <a:gd name="T3" fmla="*/ 0 h 1536"/>
                  <a:gd name="T4" fmla="*/ 1536 w 1536"/>
                  <a:gd name="T5" fmla="*/ 1536 h 1536"/>
                  <a:gd name="T6" fmla="*/ 0 w 1536"/>
                  <a:gd name="T7" fmla="*/ 1536 h 1536"/>
                  <a:gd name="T8" fmla="*/ 0 w 1536"/>
                  <a:gd name="T9" fmla="*/ 0 h 1536"/>
                  <a:gd name="T10" fmla="*/ 0 w 1536"/>
                  <a:gd name="T11" fmla="*/ 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6" h="1536">
                    <a:moveTo>
                      <a:pt x="0" y="0"/>
                    </a:moveTo>
                    <a:lnTo>
                      <a:pt x="1536" y="0"/>
                    </a:lnTo>
                    <a:lnTo>
                      <a:pt x="1536" y="1536"/>
                    </a:lnTo>
                    <a:lnTo>
                      <a:pt x="0" y="153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4" name="Line 14276"/>
              <p:cNvSpPr>
                <a:spLocks noChangeShapeType="1"/>
              </p:cNvSpPr>
              <p:nvPr/>
            </p:nvSpPr>
            <p:spPr bwMode="auto">
              <a:xfrm>
                <a:off x="65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5" name="Rectangle 14277"/>
              <p:cNvSpPr>
                <a:spLocks noChangeArrowheads="1"/>
              </p:cNvSpPr>
              <p:nvPr/>
            </p:nvSpPr>
            <p:spPr bwMode="auto">
              <a:xfrm>
                <a:off x="678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46" name="Rectangle 14278"/>
              <p:cNvSpPr>
                <a:spLocks noChangeArrowheads="1"/>
              </p:cNvSpPr>
              <p:nvPr/>
            </p:nvSpPr>
            <p:spPr bwMode="auto">
              <a:xfrm>
                <a:off x="738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47" name="Line 14279"/>
              <p:cNvSpPr>
                <a:spLocks noChangeShapeType="1"/>
              </p:cNvSpPr>
              <p:nvPr/>
            </p:nvSpPr>
            <p:spPr bwMode="auto">
              <a:xfrm>
                <a:off x="76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8" name="Line 14280"/>
              <p:cNvSpPr>
                <a:spLocks noChangeShapeType="1"/>
              </p:cNvSpPr>
              <p:nvPr/>
            </p:nvSpPr>
            <p:spPr bwMode="auto">
              <a:xfrm>
                <a:off x="8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49" name="Line 14281"/>
              <p:cNvSpPr>
                <a:spLocks noChangeShapeType="1"/>
              </p:cNvSpPr>
              <p:nvPr/>
            </p:nvSpPr>
            <p:spPr bwMode="auto">
              <a:xfrm>
                <a:off x="8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0" name="Line 14282"/>
              <p:cNvSpPr>
                <a:spLocks noChangeShapeType="1"/>
              </p:cNvSpPr>
              <p:nvPr/>
            </p:nvSpPr>
            <p:spPr bwMode="auto">
              <a:xfrm>
                <a:off x="918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1" name="Line 14283"/>
              <p:cNvSpPr>
                <a:spLocks noChangeShapeType="1"/>
              </p:cNvSpPr>
              <p:nvPr/>
            </p:nvSpPr>
            <p:spPr bwMode="auto">
              <a:xfrm>
                <a:off x="94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2" name="Line 14284"/>
              <p:cNvSpPr>
                <a:spLocks noChangeShapeType="1"/>
              </p:cNvSpPr>
              <p:nvPr/>
            </p:nvSpPr>
            <p:spPr bwMode="auto">
              <a:xfrm>
                <a:off x="97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3" name="Line 14285"/>
              <p:cNvSpPr>
                <a:spLocks noChangeShapeType="1"/>
              </p:cNvSpPr>
              <p:nvPr/>
            </p:nvSpPr>
            <p:spPr bwMode="auto">
              <a:xfrm>
                <a:off x="9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4" name="Line 14286"/>
              <p:cNvSpPr>
                <a:spLocks noChangeShapeType="1"/>
              </p:cNvSpPr>
              <p:nvPr/>
            </p:nvSpPr>
            <p:spPr bwMode="auto">
              <a:xfrm>
                <a:off x="101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5" name="Line 14287"/>
              <p:cNvSpPr>
                <a:spLocks noChangeShapeType="1"/>
              </p:cNvSpPr>
              <p:nvPr/>
            </p:nvSpPr>
            <p:spPr bwMode="auto">
              <a:xfrm>
                <a:off x="1032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6" name="Rectangle 14288"/>
              <p:cNvSpPr>
                <a:spLocks noChangeArrowheads="1"/>
              </p:cNvSpPr>
              <p:nvPr/>
            </p:nvSpPr>
            <p:spPr bwMode="auto">
              <a:xfrm>
                <a:off x="1032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57" name="Rectangle 14289"/>
              <p:cNvSpPr>
                <a:spLocks noChangeArrowheads="1"/>
              </p:cNvSpPr>
              <p:nvPr/>
            </p:nvSpPr>
            <p:spPr bwMode="auto">
              <a:xfrm>
                <a:off x="1092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58" name="Line 14290"/>
              <p:cNvSpPr>
                <a:spLocks noChangeShapeType="1"/>
              </p:cNvSpPr>
              <p:nvPr/>
            </p:nvSpPr>
            <p:spPr bwMode="auto">
              <a:xfrm>
                <a:off x="114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59" name="Line 14291"/>
              <p:cNvSpPr>
                <a:spLocks noChangeShapeType="1"/>
              </p:cNvSpPr>
              <p:nvPr/>
            </p:nvSpPr>
            <p:spPr bwMode="auto">
              <a:xfrm>
                <a:off x="121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0" name="Line 14292"/>
              <p:cNvSpPr>
                <a:spLocks noChangeShapeType="1"/>
              </p:cNvSpPr>
              <p:nvPr/>
            </p:nvSpPr>
            <p:spPr bwMode="auto">
              <a:xfrm>
                <a:off x="12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1" name="Line 14293"/>
              <p:cNvSpPr>
                <a:spLocks noChangeShapeType="1"/>
              </p:cNvSpPr>
              <p:nvPr/>
            </p:nvSpPr>
            <p:spPr bwMode="auto">
              <a:xfrm>
                <a:off x="1296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2" name="Line 14294"/>
              <p:cNvSpPr>
                <a:spLocks noChangeShapeType="1"/>
              </p:cNvSpPr>
              <p:nvPr/>
            </p:nvSpPr>
            <p:spPr bwMode="auto">
              <a:xfrm>
                <a:off x="132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3" name="Line 14295"/>
              <p:cNvSpPr>
                <a:spLocks noChangeShapeType="1"/>
              </p:cNvSpPr>
              <p:nvPr/>
            </p:nvSpPr>
            <p:spPr bwMode="auto">
              <a:xfrm>
                <a:off x="135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4" name="Line 14296"/>
              <p:cNvSpPr>
                <a:spLocks noChangeShapeType="1"/>
              </p:cNvSpPr>
              <p:nvPr/>
            </p:nvSpPr>
            <p:spPr bwMode="auto">
              <a:xfrm>
                <a:off x="137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5" name="Line 14297"/>
              <p:cNvSpPr>
                <a:spLocks noChangeShapeType="1"/>
              </p:cNvSpPr>
              <p:nvPr/>
            </p:nvSpPr>
            <p:spPr bwMode="auto">
              <a:xfrm>
                <a:off x="139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6" name="Line 14298"/>
              <p:cNvSpPr>
                <a:spLocks noChangeShapeType="1"/>
              </p:cNvSpPr>
              <p:nvPr/>
            </p:nvSpPr>
            <p:spPr bwMode="auto">
              <a:xfrm>
                <a:off x="1416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67" name="Rectangle 14299"/>
              <p:cNvSpPr>
                <a:spLocks noChangeArrowheads="1"/>
              </p:cNvSpPr>
              <p:nvPr/>
            </p:nvSpPr>
            <p:spPr bwMode="auto">
              <a:xfrm>
                <a:off x="1416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68" name="Rectangle 14300"/>
              <p:cNvSpPr>
                <a:spLocks noChangeArrowheads="1"/>
              </p:cNvSpPr>
              <p:nvPr/>
            </p:nvSpPr>
            <p:spPr bwMode="auto">
              <a:xfrm>
                <a:off x="1476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69" name="Line 14301"/>
              <p:cNvSpPr>
                <a:spLocks noChangeShapeType="1"/>
              </p:cNvSpPr>
              <p:nvPr/>
            </p:nvSpPr>
            <p:spPr bwMode="auto">
              <a:xfrm>
                <a:off x="153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0" name="Line 14302"/>
              <p:cNvSpPr>
                <a:spLocks noChangeShapeType="1"/>
              </p:cNvSpPr>
              <p:nvPr/>
            </p:nvSpPr>
            <p:spPr bwMode="auto">
              <a:xfrm>
                <a:off x="159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1" name="Line 14303"/>
              <p:cNvSpPr>
                <a:spLocks noChangeShapeType="1"/>
              </p:cNvSpPr>
              <p:nvPr/>
            </p:nvSpPr>
            <p:spPr bwMode="auto">
              <a:xfrm>
                <a:off x="164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2" name="Line 14304"/>
              <p:cNvSpPr>
                <a:spLocks noChangeShapeType="1"/>
              </p:cNvSpPr>
              <p:nvPr/>
            </p:nvSpPr>
            <p:spPr bwMode="auto">
              <a:xfrm>
                <a:off x="1680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3" name="Line 14305"/>
              <p:cNvSpPr>
                <a:spLocks noChangeShapeType="1"/>
              </p:cNvSpPr>
              <p:nvPr/>
            </p:nvSpPr>
            <p:spPr bwMode="auto">
              <a:xfrm>
                <a:off x="171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4" name="Line 14306"/>
              <p:cNvSpPr>
                <a:spLocks noChangeShapeType="1"/>
              </p:cNvSpPr>
              <p:nvPr/>
            </p:nvSpPr>
            <p:spPr bwMode="auto">
              <a:xfrm>
                <a:off x="173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5" name="Line 14307"/>
              <p:cNvSpPr>
                <a:spLocks noChangeShapeType="1"/>
              </p:cNvSpPr>
              <p:nvPr/>
            </p:nvSpPr>
            <p:spPr bwMode="auto">
              <a:xfrm>
                <a:off x="175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6" name="Line 14308"/>
              <p:cNvSpPr>
                <a:spLocks noChangeShapeType="1"/>
              </p:cNvSpPr>
              <p:nvPr/>
            </p:nvSpPr>
            <p:spPr bwMode="auto">
              <a:xfrm>
                <a:off x="1776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7" name="Line 14309"/>
              <p:cNvSpPr>
                <a:spLocks noChangeShapeType="1"/>
              </p:cNvSpPr>
              <p:nvPr/>
            </p:nvSpPr>
            <p:spPr bwMode="auto">
              <a:xfrm>
                <a:off x="1794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78" name="Rectangle 14310"/>
              <p:cNvSpPr>
                <a:spLocks noChangeArrowheads="1"/>
              </p:cNvSpPr>
              <p:nvPr/>
            </p:nvSpPr>
            <p:spPr bwMode="auto">
              <a:xfrm>
                <a:off x="17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79" name="Rectangle 14311"/>
              <p:cNvSpPr>
                <a:spLocks noChangeArrowheads="1"/>
              </p:cNvSpPr>
              <p:nvPr/>
            </p:nvSpPr>
            <p:spPr bwMode="auto">
              <a:xfrm>
                <a:off x="18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80" name="Line 14312"/>
              <p:cNvSpPr>
                <a:spLocks noChangeShapeType="1"/>
              </p:cNvSpPr>
              <p:nvPr/>
            </p:nvSpPr>
            <p:spPr bwMode="auto">
              <a:xfrm>
                <a:off x="190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1" name="Line 14313"/>
              <p:cNvSpPr>
                <a:spLocks noChangeShapeType="1"/>
              </p:cNvSpPr>
              <p:nvPr/>
            </p:nvSpPr>
            <p:spPr bwMode="auto">
              <a:xfrm>
                <a:off x="198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2" name="Line 14314"/>
              <p:cNvSpPr>
                <a:spLocks noChangeShapeType="1"/>
              </p:cNvSpPr>
              <p:nvPr/>
            </p:nvSpPr>
            <p:spPr bwMode="auto">
              <a:xfrm>
                <a:off x="202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3" name="Line 14315"/>
              <p:cNvSpPr>
                <a:spLocks noChangeShapeType="1"/>
              </p:cNvSpPr>
              <p:nvPr/>
            </p:nvSpPr>
            <p:spPr bwMode="auto">
              <a:xfrm>
                <a:off x="2064" y="2565"/>
                <a:ext cx="0" cy="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4" name="Line 14316"/>
              <p:cNvSpPr>
                <a:spLocks noChangeShapeType="1"/>
              </p:cNvSpPr>
              <p:nvPr/>
            </p:nvSpPr>
            <p:spPr bwMode="auto">
              <a:xfrm>
                <a:off x="2094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5" name="Line 14317"/>
              <p:cNvSpPr>
                <a:spLocks noChangeShapeType="1"/>
              </p:cNvSpPr>
              <p:nvPr/>
            </p:nvSpPr>
            <p:spPr bwMode="auto">
              <a:xfrm>
                <a:off x="2118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6" name="Line 14318"/>
              <p:cNvSpPr>
                <a:spLocks noChangeShapeType="1"/>
              </p:cNvSpPr>
              <p:nvPr/>
            </p:nvSpPr>
            <p:spPr bwMode="auto">
              <a:xfrm>
                <a:off x="2142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7" name="Line 14319"/>
              <p:cNvSpPr>
                <a:spLocks noChangeShapeType="1"/>
              </p:cNvSpPr>
              <p:nvPr/>
            </p:nvSpPr>
            <p:spPr bwMode="auto">
              <a:xfrm>
                <a:off x="2160" y="2565"/>
                <a:ext cx="0" cy="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8" name="Line 14320"/>
              <p:cNvSpPr>
                <a:spLocks noChangeShapeType="1"/>
              </p:cNvSpPr>
              <p:nvPr/>
            </p:nvSpPr>
            <p:spPr bwMode="auto">
              <a:xfrm>
                <a:off x="2178" y="2565"/>
                <a:ext cx="0" cy="4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89" name="Rectangle 14321"/>
              <p:cNvSpPr>
                <a:spLocks noChangeArrowheads="1"/>
              </p:cNvSpPr>
              <p:nvPr/>
            </p:nvSpPr>
            <p:spPr bwMode="auto">
              <a:xfrm>
                <a:off x="2094" y="264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90" name="Rectangle 14322"/>
              <p:cNvSpPr>
                <a:spLocks noChangeArrowheads="1"/>
              </p:cNvSpPr>
              <p:nvPr/>
            </p:nvSpPr>
            <p:spPr bwMode="auto">
              <a:xfrm>
                <a:off x="2154" y="260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91" name="Line 14324"/>
              <p:cNvSpPr>
                <a:spLocks noChangeShapeType="1"/>
              </p:cNvSpPr>
              <p:nvPr/>
            </p:nvSpPr>
            <p:spPr bwMode="auto">
              <a:xfrm flipH="1">
                <a:off x="606" y="2559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2" name="Rectangle 14325"/>
              <p:cNvSpPr>
                <a:spLocks noChangeArrowheads="1"/>
              </p:cNvSpPr>
              <p:nvPr/>
            </p:nvSpPr>
            <p:spPr bwMode="auto">
              <a:xfrm>
                <a:off x="492" y="250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93" name="Rectangle 14326"/>
              <p:cNvSpPr>
                <a:spLocks noChangeArrowheads="1"/>
              </p:cNvSpPr>
              <p:nvPr/>
            </p:nvSpPr>
            <p:spPr bwMode="auto">
              <a:xfrm>
                <a:off x="552" y="246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094" name="Line 14327"/>
              <p:cNvSpPr>
                <a:spLocks noChangeShapeType="1"/>
              </p:cNvSpPr>
              <p:nvPr/>
            </p:nvSpPr>
            <p:spPr bwMode="auto">
              <a:xfrm flipH="1">
                <a:off x="630" y="244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5" name="Line 14328"/>
              <p:cNvSpPr>
                <a:spLocks noChangeShapeType="1"/>
              </p:cNvSpPr>
              <p:nvPr/>
            </p:nvSpPr>
            <p:spPr bwMode="auto">
              <a:xfrm flipH="1">
                <a:off x="630" y="23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6" name="Line 14329"/>
              <p:cNvSpPr>
                <a:spLocks noChangeShapeType="1"/>
              </p:cNvSpPr>
              <p:nvPr/>
            </p:nvSpPr>
            <p:spPr bwMode="auto">
              <a:xfrm flipH="1">
                <a:off x="630" y="23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7" name="Line 14330"/>
              <p:cNvSpPr>
                <a:spLocks noChangeShapeType="1"/>
              </p:cNvSpPr>
              <p:nvPr/>
            </p:nvSpPr>
            <p:spPr bwMode="auto">
              <a:xfrm flipH="1">
                <a:off x="618" y="2289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8" name="Line 14331"/>
              <p:cNvSpPr>
                <a:spLocks noChangeShapeType="1"/>
              </p:cNvSpPr>
              <p:nvPr/>
            </p:nvSpPr>
            <p:spPr bwMode="auto">
              <a:xfrm flipH="1">
                <a:off x="630" y="225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099" name="Line 14332"/>
              <p:cNvSpPr>
                <a:spLocks noChangeShapeType="1"/>
              </p:cNvSpPr>
              <p:nvPr/>
            </p:nvSpPr>
            <p:spPr bwMode="auto">
              <a:xfrm flipH="1">
                <a:off x="630" y="223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0" name="Line 14333"/>
              <p:cNvSpPr>
                <a:spLocks noChangeShapeType="1"/>
              </p:cNvSpPr>
              <p:nvPr/>
            </p:nvSpPr>
            <p:spPr bwMode="auto">
              <a:xfrm flipH="1">
                <a:off x="630" y="22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1" name="Line 14334"/>
              <p:cNvSpPr>
                <a:spLocks noChangeShapeType="1"/>
              </p:cNvSpPr>
              <p:nvPr/>
            </p:nvSpPr>
            <p:spPr bwMode="auto">
              <a:xfrm flipH="1">
                <a:off x="630" y="219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2" name="Line 14335"/>
              <p:cNvSpPr>
                <a:spLocks noChangeShapeType="1"/>
              </p:cNvSpPr>
              <p:nvPr/>
            </p:nvSpPr>
            <p:spPr bwMode="auto">
              <a:xfrm flipH="1">
                <a:off x="606" y="217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3" name="Rectangle 14336"/>
              <p:cNvSpPr>
                <a:spLocks noChangeArrowheads="1"/>
              </p:cNvSpPr>
              <p:nvPr/>
            </p:nvSpPr>
            <p:spPr bwMode="auto">
              <a:xfrm>
                <a:off x="492" y="2157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04" name="Rectangle 14337"/>
              <p:cNvSpPr>
                <a:spLocks noChangeArrowheads="1"/>
              </p:cNvSpPr>
              <p:nvPr/>
            </p:nvSpPr>
            <p:spPr bwMode="auto">
              <a:xfrm>
                <a:off x="552" y="2121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05" name="Line 14338"/>
              <p:cNvSpPr>
                <a:spLocks noChangeShapeType="1"/>
              </p:cNvSpPr>
              <p:nvPr/>
            </p:nvSpPr>
            <p:spPr bwMode="auto">
              <a:xfrm flipH="1">
                <a:off x="630" y="206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6" name="Line 14339"/>
              <p:cNvSpPr>
                <a:spLocks noChangeShapeType="1"/>
              </p:cNvSpPr>
              <p:nvPr/>
            </p:nvSpPr>
            <p:spPr bwMode="auto">
              <a:xfrm flipH="1">
                <a:off x="630" y="199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7" name="Line 14340"/>
              <p:cNvSpPr>
                <a:spLocks noChangeShapeType="1"/>
              </p:cNvSpPr>
              <p:nvPr/>
            </p:nvSpPr>
            <p:spPr bwMode="auto">
              <a:xfrm flipH="1">
                <a:off x="630" y="19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8" name="Line 14341"/>
              <p:cNvSpPr>
                <a:spLocks noChangeShapeType="1"/>
              </p:cNvSpPr>
              <p:nvPr/>
            </p:nvSpPr>
            <p:spPr bwMode="auto">
              <a:xfrm flipH="1">
                <a:off x="618" y="1911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09" name="Line 14342"/>
              <p:cNvSpPr>
                <a:spLocks noChangeShapeType="1"/>
              </p:cNvSpPr>
              <p:nvPr/>
            </p:nvSpPr>
            <p:spPr bwMode="auto">
              <a:xfrm flipH="1">
                <a:off x="630" y="188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0" name="Line 14343"/>
              <p:cNvSpPr>
                <a:spLocks noChangeShapeType="1"/>
              </p:cNvSpPr>
              <p:nvPr/>
            </p:nvSpPr>
            <p:spPr bwMode="auto">
              <a:xfrm flipH="1">
                <a:off x="630" y="185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1" name="Line 14344"/>
              <p:cNvSpPr>
                <a:spLocks noChangeShapeType="1"/>
              </p:cNvSpPr>
              <p:nvPr/>
            </p:nvSpPr>
            <p:spPr bwMode="auto">
              <a:xfrm flipH="1">
                <a:off x="630" y="183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2" name="Line 14345"/>
              <p:cNvSpPr>
                <a:spLocks noChangeShapeType="1"/>
              </p:cNvSpPr>
              <p:nvPr/>
            </p:nvSpPr>
            <p:spPr bwMode="auto">
              <a:xfrm flipH="1">
                <a:off x="630" y="180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3" name="Line 14346"/>
              <p:cNvSpPr>
                <a:spLocks noChangeShapeType="1"/>
              </p:cNvSpPr>
              <p:nvPr/>
            </p:nvSpPr>
            <p:spPr bwMode="auto">
              <a:xfrm flipH="1">
                <a:off x="606" y="1791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4" name="Rectangle 14347"/>
              <p:cNvSpPr>
                <a:spLocks noChangeArrowheads="1"/>
              </p:cNvSpPr>
              <p:nvPr/>
            </p:nvSpPr>
            <p:spPr bwMode="auto">
              <a:xfrm>
                <a:off x="492" y="1773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15" name="Rectangle 14348"/>
              <p:cNvSpPr>
                <a:spLocks noChangeArrowheads="1"/>
              </p:cNvSpPr>
              <p:nvPr/>
            </p:nvSpPr>
            <p:spPr bwMode="auto">
              <a:xfrm>
                <a:off x="552" y="1737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16" name="Line 14349"/>
              <p:cNvSpPr>
                <a:spLocks noChangeShapeType="1"/>
              </p:cNvSpPr>
              <p:nvPr/>
            </p:nvSpPr>
            <p:spPr bwMode="auto">
              <a:xfrm flipH="1">
                <a:off x="630" y="167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7" name="Line 14350"/>
              <p:cNvSpPr>
                <a:spLocks noChangeShapeType="1"/>
              </p:cNvSpPr>
              <p:nvPr/>
            </p:nvSpPr>
            <p:spPr bwMode="auto">
              <a:xfrm flipH="1">
                <a:off x="630" y="161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8" name="Line 14351"/>
              <p:cNvSpPr>
                <a:spLocks noChangeShapeType="1"/>
              </p:cNvSpPr>
              <p:nvPr/>
            </p:nvSpPr>
            <p:spPr bwMode="auto">
              <a:xfrm flipH="1">
                <a:off x="630" y="156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19" name="Line 14352"/>
              <p:cNvSpPr>
                <a:spLocks noChangeShapeType="1"/>
              </p:cNvSpPr>
              <p:nvPr/>
            </p:nvSpPr>
            <p:spPr bwMode="auto">
              <a:xfrm flipH="1">
                <a:off x="618" y="1527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0" name="Line 14353"/>
              <p:cNvSpPr>
                <a:spLocks noChangeShapeType="1"/>
              </p:cNvSpPr>
              <p:nvPr/>
            </p:nvSpPr>
            <p:spPr bwMode="auto">
              <a:xfrm flipH="1">
                <a:off x="630" y="149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1" name="Line 14354"/>
              <p:cNvSpPr>
                <a:spLocks noChangeShapeType="1"/>
              </p:cNvSpPr>
              <p:nvPr/>
            </p:nvSpPr>
            <p:spPr bwMode="auto">
              <a:xfrm flipH="1">
                <a:off x="630" y="147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2" name="Line 14355"/>
              <p:cNvSpPr>
                <a:spLocks noChangeShapeType="1"/>
              </p:cNvSpPr>
              <p:nvPr/>
            </p:nvSpPr>
            <p:spPr bwMode="auto">
              <a:xfrm flipH="1">
                <a:off x="630" y="144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3" name="Line 14356"/>
              <p:cNvSpPr>
                <a:spLocks noChangeShapeType="1"/>
              </p:cNvSpPr>
              <p:nvPr/>
            </p:nvSpPr>
            <p:spPr bwMode="auto">
              <a:xfrm flipH="1">
                <a:off x="630" y="1431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4" name="Line 14357"/>
              <p:cNvSpPr>
                <a:spLocks noChangeShapeType="1"/>
              </p:cNvSpPr>
              <p:nvPr/>
            </p:nvSpPr>
            <p:spPr bwMode="auto">
              <a:xfrm flipH="1">
                <a:off x="606" y="1413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5" name="Rectangle 14358"/>
              <p:cNvSpPr>
                <a:spLocks noChangeArrowheads="1"/>
              </p:cNvSpPr>
              <p:nvPr/>
            </p:nvSpPr>
            <p:spPr bwMode="auto">
              <a:xfrm>
                <a:off x="492" y="139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26" name="Rectangle 14359"/>
              <p:cNvSpPr>
                <a:spLocks noChangeArrowheads="1"/>
              </p:cNvSpPr>
              <p:nvPr/>
            </p:nvSpPr>
            <p:spPr bwMode="auto">
              <a:xfrm>
                <a:off x="552" y="135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27" name="Line 14360"/>
              <p:cNvSpPr>
                <a:spLocks noChangeShapeType="1"/>
              </p:cNvSpPr>
              <p:nvPr/>
            </p:nvSpPr>
            <p:spPr bwMode="auto">
              <a:xfrm flipH="1">
                <a:off x="630" y="129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8" name="Line 14361"/>
              <p:cNvSpPr>
                <a:spLocks noChangeShapeType="1"/>
              </p:cNvSpPr>
              <p:nvPr/>
            </p:nvSpPr>
            <p:spPr bwMode="auto">
              <a:xfrm flipH="1">
                <a:off x="630" y="122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29" name="Line 14362"/>
              <p:cNvSpPr>
                <a:spLocks noChangeShapeType="1"/>
              </p:cNvSpPr>
              <p:nvPr/>
            </p:nvSpPr>
            <p:spPr bwMode="auto">
              <a:xfrm flipH="1">
                <a:off x="630" y="117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0" name="Line 14363"/>
              <p:cNvSpPr>
                <a:spLocks noChangeShapeType="1"/>
              </p:cNvSpPr>
              <p:nvPr/>
            </p:nvSpPr>
            <p:spPr bwMode="auto">
              <a:xfrm flipH="1">
                <a:off x="618" y="1143"/>
                <a:ext cx="3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1" name="Line 14364"/>
              <p:cNvSpPr>
                <a:spLocks noChangeShapeType="1"/>
              </p:cNvSpPr>
              <p:nvPr/>
            </p:nvSpPr>
            <p:spPr bwMode="auto">
              <a:xfrm flipH="1">
                <a:off x="630" y="1113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2" name="Line 14365"/>
              <p:cNvSpPr>
                <a:spLocks noChangeShapeType="1"/>
              </p:cNvSpPr>
              <p:nvPr/>
            </p:nvSpPr>
            <p:spPr bwMode="auto">
              <a:xfrm flipH="1">
                <a:off x="630" y="1089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3" name="Line 14366"/>
              <p:cNvSpPr>
                <a:spLocks noChangeShapeType="1"/>
              </p:cNvSpPr>
              <p:nvPr/>
            </p:nvSpPr>
            <p:spPr bwMode="auto">
              <a:xfrm flipH="1">
                <a:off x="630" y="1065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4" name="Line 14367"/>
              <p:cNvSpPr>
                <a:spLocks noChangeShapeType="1"/>
              </p:cNvSpPr>
              <p:nvPr/>
            </p:nvSpPr>
            <p:spPr bwMode="auto">
              <a:xfrm flipH="1">
                <a:off x="630" y="1047"/>
                <a:ext cx="1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5" name="Line 14368"/>
              <p:cNvSpPr>
                <a:spLocks noChangeShapeType="1"/>
              </p:cNvSpPr>
              <p:nvPr/>
            </p:nvSpPr>
            <p:spPr bwMode="auto">
              <a:xfrm flipH="1">
                <a:off x="606" y="1035"/>
                <a:ext cx="4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sp>
            <p:nvSpPr>
              <p:cNvPr id="12136" name="Rectangle 14369"/>
              <p:cNvSpPr>
                <a:spLocks noChangeArrowheads="1"/>
              </p:cNvSpPr>
              <p:nvPr/>
            </p:nvSpPr>
            <p:spPr bwMode="auto">
              <a:xfrm>
                <a:off x="492" y="1065"/>
                <a:ext cx="16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37" name="Rectangle 14370"/>
              <p:cNvSpPr>
                <a:spLocks noChangeArrowheads="1"/>
              </p:cNvSpPr>
              <p:nvPr/>
            </p:nvSpPr>
            <p:spPr bwMode="auto">
              <a:xfrm>
                <a:off x="552" y="1029"/>
                <a:ext cx="8" cy="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138" name="Rectangle 14372"/>
              <p:cNvSpPr>
                <a:spLocks noChangeArrowheads="1"/>
              </p:cNvSpPr>
              <p:nvPr/>
            </p:nvSpPr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"/>
              </a:p>
            </p:txBody>
          </p:sp>
          <p:pic>
            <p:nvPicPr>
              <p:cNvPr id="12139" name="Picture 14373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29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40" name="Picture 14374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" y="1093"/>
                <a:ext cx="1536" cy="15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845" name="Freeform 14379"/>
            <p:cNvSpPr>
              <a:spLocks/>
            </p:cNvSpPr>
            <p:nvPr/>
          </p:nvSpPr>
          <p:spPr bwMode="auto">
            <a:xfrm>
              <a:off x="1584" y="1839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46" name="Freeform 14380"/>
            <p:cNvSpPr>
              <a:spLocks/>
            </p:cNvSpPr>
            <p:nvPr/>
          </p:nvSpPr>
          <p:spPr bwMode="auto">
            <a:xfrm>
              <a:off x="1584" y="1029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47" name="Freeform 14384"/>
            <p:cNvSpPr>
              <a:spLocks/>
            </p:cNvSpPr>
            <p:nvPr/>
          </p:nvSpPr>
          <p:spPr bwMode="auto">
            <a:xfrm>
              <a:off x="1584" y="1839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48" name="Freeform 14385"/>
            <p:cNvSpPr>
              <a:spLocks/>
            </p:cNvSpPr>
            <p:nvPr/>
          </p:nvSpPr>
          <p:spPr bwMode="auto">
            <a:xfrm>
              <a:off x="1584" y="1839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49" name="Freeform 14389"/>
            <p:cNvSpPr>
              <a:spLocks/>
            </p:cNvSpPr>
            <p:nvPr/>
          </p:nvSpPr>
          <p:spPr bwMode="auto">
            <a:xfrm>
              <a:off x="648" y="1839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0" name="Freeform 14390"/>
            <p:cNvSpPr>
              <a:spLocks/>
            </p:cNvSpPr>
            <p:nvPr/>
          </p:nvSpPr>
          <p:spPr bwMode="auto">
            <a:xfrm>
              <a:off x="1584" y="1839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1" name="Freeform 14394"/>
            <p:cNvSpPr>
              <a:spLocks/>
            </p:cNvSpPr>
            <p:nvPr/>
          </p:nvSpPr>
          <p:spPr bwMode="auto">
            <a:xfrm>
              <a:off x="648" y="1029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2" name="Line 14395"/>
            <p:cNvSpPr>
              <a:spLocks noChangeShapeType="1"/>
            </p:cNvSpPr>
            <p:nvPr/>
          </p:nvSpPr>
          <p:spPr bwMode="auto">
            <a:xfrm>
              <a:off x="654" y="2565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3" name="Rectangle 14396"/>
            <p:cNvSpPr>
              <a:spLocks noChangeArrowheads="1"/>
            </p:cNvSpPr>
            <p:nvPr/>
          </p:nvSpPr>
          <p:spPr bwMode="auto">
            <a:xfrm>
              <a:off x="678" y="26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54" name="Rectangle 14397"/>
            <p:cNvSpPr>
              <a:spLocks noChangeArrowheads="1"/>
            </p:cNvSpPr>
            <p:nvPr/>
          </p:nvSpPr>
          <p:spPr bwMode="auto">
            <a:xfrm>
              <a:off x="738" y="26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55" name="Line 14398"/>
            <p:cNvSpPr>
              <a:spLocks noChangeShapeType="1"/>
            </p:cNvSpPr>
            <p:nvPr/>
          </p:nvSpPr>
          <p:spPr bwMode="auto">
            <a:xfrm>
              <a:off x="762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6" name="Line 14399"/>
            <p:cNvSpPr>
              <a:spLocks noChangeShapeType="1"/>
            </p:cNvSpPr>
            <p:nvPr/>
          </p:nvSpPr>
          <p:spPr bwMode="auto">
            <a:xfrm>
              <a:off x="82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7" name="Line 14400"/>
            <p:cNvSpPr>
              <a:spLocks noChangeShapeType="1"/>
            </p:cNvSpPr>
            <p:nvPr/>
          </p:nvSpPr>
          <p:spPr bwMode="auto">
            <a:xfrm>
              <a:off x="87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8" name="Line 14401"/>
            <p:cNvSpPr>
              <a:spLocks noChangeShapeType="1"/>
            </p:cNvSpPr>
            <p:nvPr/>
          </p:nvSpPr>
          <p:spPr bwMode="auto">
            <a:xfrm>
              <a:off x="918" y="2565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59" name="Line 14402"/>
            <p:cNvSpPr>
              <a:spLocks noChangeShapeType="1"/>
            </p:cNvSpPr>
            <p:nvPr/>
          </p:nvSpPr>
          <p:spPr bwMode="auto">
            <a:xfrm>
              <a:off x="94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0" name="Line 14403"/>
            <p:cNvSpPr>
              <a:spLocks noChangeShapeType="1"/>
            </p:cNvSpPr>
            <p:nvPr/>
          </p:nvSpPr>
          <p:spPr bwMode="auto">
            <a:xfrm>
              <a:off x="972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1" name="Line 14404"/>
            <p:cNvSpPr>
              <a:spLocks noChangeShapeType="1"/>
            </p:cNvSpPr>
            <p:nvPr/>
          </p:nvSpPr>
          <p:spPr bwMode="auto">
            <a:xfrm>
              <a:off x="99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2" name="Line 14405"/>
            <p:cNvSpPr>
              <a:spLocks noChangeShapeType="1"/>
            </p:cNvSpPr>
            <p:nvPr/>
          </p:nvSpPr>
          <p:spPr bwMode="auto">
            <a:xfrm>
              <a:off x="1014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3" name="Line 14406"/>
            <p:cNvSpPr>
              <a:spLocks noChangeShapeType="1"/>
            </p:cNvSpPr>
            <p:nvPr/>
          </p:nvSpPr>
          <p:spPr bwMode="auto">
            <a:xfrm>
              <a:off x="1032" y="2565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4" name="Rectangle 14407"/>
            <p:cNvSpPr>
              <a:spLocks noChangeArrowheads="1"/>
            </p:cNvSpPr>
            <p:nvPr/>
          </p:nvSpPr>
          <p:spPr bwMode="auto">
            <a:xfrm>
              <a:off x="1032" y="26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65" name="Rectangle 14408"/>
            <p:cNvSpPr>
              <a:spLocks noChangeArrowheads="1"/>
            </p:cNvSpPr>
            <p:nvPr/>
          </p:nvSpPr>
          <p:spPr bwMode="auto">
            <a:xfrm>
              <a:off x="1092" y="26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66" name="Line 14409"/>
            <p:cNvSpPr>
              <a:spLocks noChangeShapeType="1"/>
            </p:cNvSpPr>
            <p:nvPr/>
          </p:nvSpPr>
          <p:spPr bwMode="auto">
            <a:xfrm>
              <a:off x="114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7" name="Line 14410"/>
            <p:cNvSpPr>
              <a:spLocks noChangeShapeType="1"/>
            </p:cNvSpPr>
            <p:nvPr/>
          </p:nvSpPr>
          <p:spPr bwMode="auto">
            <a:xfrm>
              <a:off x="1212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8" name="Line 14411"/>
            <p:cNvSpPr>
              <a:spLocks noChangeShapeType="1"/>
            </p:cNvSpPr>
            <p:nvPr/>
          </p:nvSpPr>
          <p:spPr bwMode="auto">
            <a:xfrm>
              <a:off x="1260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69" name="Line 14412"/>
            <p:cNvSpPr>
              <a:spLocks noChangeShapeType="1"/>
            </p:cNvSpPr>
            <p:nvPr/>
          </p:nvSpPr>
          <p:spPr bwMode="auto">
            <a:xfrm>
              <a:off x="1296" y="2565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0" name="Line 14413"/>
            <p:cNvSpPr>
              <a:spLocks noChangeShapeType="1"/>
            </p:cNvSpPr>
            <p:nvPr/>
          </p:nvSpPr>
          <p:spPr bwMode="auto">
            <a:xfrm>
              <a:off x="132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1" name="Line 14414"/>
            <p:cNvSpPr>
              <a:spLocks noChangeShapeType="1"/>
            </p:cNvSpPr>
            <p:nvPr/>
          </p:nvSpPr>
          <p:spPr bwMode="auto">
            <a:xfrm>
              <a:off x="135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2" name="Line 14415"/>
            <p:cNvSpPr>
              <a:spLocks noChangeShapeType="1"/>
            </p:cNvSpPr>
            <p:nvPr/>
          </p:nvSpPr>
          <p:spPr bwMode="auto">
            <a:xfrm>
              <a:off x="1374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3" name="Line 14416"/>
            <p:cNvSpPr>
              <a:spLocks noChangeShapeType="1"/>
            </p:cNvSpPr>
            <p:nvPr/>
          </p:nvSpPr>
          <p:spPr bwMode="auto">
            <a:xfrm>
              <a:off x="139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4" name="Line 14417"/>
            <p:cNvSpPr>
              <a:spLocks noChangeShapeType="1"/>
            </p:cNvSpPr>
            <p:nvPr/>
          </p:nvSpPr>
          <p:spPr bwMode="auto">
            <a:xfrm>
              <a:off x="1416" y="2565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5" name="Rectangle 14418"/>
            <p:cNvSpPr>
              <a:spLocks noChangeArrowheads="1"/>
            </p:cNvSpPr>
            <p:nvPr/>
          </p:nvSpPr>
          <p:spPr bwMode="auto">
            <a:xfrm>
              <a:off x="1416" y="26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76" name="Rectangle 14419"/>
            <p:cNvSpPr>
              <a:spLocks noChangeArrowheads="1"/>
            </p:cNvSpPr>
            <p:nvPr/>
          </p:nvSpPr>
          <p:spPr bwMode="auto">
            <a:xfrm>
              <a:off x="1476" y="26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77" name="Line 14420"/>
            <p:cNvSpPr>
              <a:spLocks noChangeShapeType="1"/>
            </p:cNvSpPr>
            <p:nvPr/>
          </p:nvSpPr>
          <p:spPr bwMode="auto">
            <a:xfrm>
              <a:off x="1530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8" name="Line 14421"/>
            <p:cNvSpPr>
              <a:spLocks noChangeShapeType="1"/>
            </p:cNvSpPr>
            <p:nvPr/>
          </p:nvSpPr>
          <p:spPr bwMode="auto">
            <a:xfrm>
              <a:off x="159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79" name="Line 14422"/>
            <p:cNvSpPr>
              <a:spLocks noChangeShapeType="1"/>
            </p:cNvSpPr>
            <p:nvPr/>
          </p:nvSpPr>
          <p:spPr bwMode="auto">
            <a:xfrm>
              <a:off x="1644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0" name="Line 14423"/>
            <p:cNvSpPr>
              <a:spLocks noChangeShapeType="1"/>
            </p:cNvSpPr>
            <p:nvPr/>
          </p:nvSpPr>
          <p:spPr bwMode="auto">
            <a:xfrm>
              <a:off x="1680" y="2565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1" name="Line 14424"/>
            <p:cNvSpPr>
              <a:spLocks noChangeShapeType="1"/>
            </p:cNvSpPr>
            <p:nvPr/>
          </p:nvSpPr>
          <p:spPr bwMode="auto">
            <a:xfrm>
              <a:off x="1710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2" name="Line 14425"/>
            <p:cNvSpPr>
              <a:spLocks noChangeShapeType="1"/>
            </p:cNvSpPr>
            <p:nvPr/>
          </p:nvSpPr>
          <p:spPr bwMode="auto">
            <a:xfrm>
              <a:off x="1734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3" name="Line 14426"/>
            <p:cNvSpPr>
              <a:spLocks noChangeShapeType="1"/>
            </p:cNvSpPr>
            <p:nvPr/>
          </p:nvSpPr>
          <p:spPr bwMode="auto">
            <a:xfrm>
              <a:off x="175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4" name="Line 14427"/>
            <p:cNvSpPr>
              <a:spLocks noChangeShapeType="1"/>
            </p:cNvSpPr>
            <p:nvPr/>
          </p:nvSpPr>
          <p:spPr bwMode="auto">
            <a:xfrm>
              <a:off x="1776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5" name="Line 14428"/>
            <p:cNvSpPr>
              <a:spLocks noChangeShapeType="1"/>
            </p:cNvSpPr>
            <p:nvPr/>
          </p:nvSpPr>
          <p:spPr bwMode="auto">
            <a:xfrm>
              <a:off x="1794" y="2565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6" name="Rectangle 14429"/>
            <p:cNvSpPr>
              <a:spLocks noChangeArrowheads="1"/>
            </p:cNvSpPr>
            <p:nvPr/>
          </p:nvSpPr>
          <p:spPr bwMode="auto">
            <a:xfrm>
              <a:off x="1794" y="26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87" name="Rectangle 14430"/>
            <p:cNvSpPr>
              <a:spLocks noChangeArrowheads="1"/>
            </p:cNvSpPr>
            <p:nvPr/>
          </p:nvSpPr>
          <p:spPr bwMode="auto">
            <a:xfrm>
              <a:off x="1854" y="26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88" name="Line 14431"/>
            <p:cNvSpPr>
              <a:spLocks noChangeShapeType="1"/>
            </p:cNvSpPr>
            <p:nvPr/>
          </p:nvSpPr>
          <p:spPr bwMode="auto">
            <a:xfrm>
              <a:off x="190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89" name="Line 14432"/>
            <p:cNvSpPr>
              <a:spLocks noChangeShapeType="1"/>
            </p:cNvSpPr>
            <p:nvPr/>
          </p:nvSpPr>
          <p:spPr bwMode="auto">
            <a:xfrm>
              <a:off x="1980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0" name="Line 14433"/>
            <p:cNvSpPr>
              <a:spLocks noChangeShapeType="1"/>
            </p:cNvSpPr>
            <p:nvPr/>
          </p:nvSpPr>
          <p:spPr bwMode="auto">
            <a:xfrm>
              <a:off x="202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1" name="Line 14434"/>
            <p:cNvSpPr>
              <a:spLocks noChangeShapeType="1"/>
            </p:cNvSpPr>
            <p:nvPr/>
          </p:nvSpPr>
          <p:spPr bwMode="auto">
            <a:xfrm>
              <a:off x="2064" y="2565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2" name="Line 14435"/>
            <p:cNvSpPr>
              <a:spLocks noChangeShapeType="1"/>
            </p:cNvSpPr>
            <p:nvPr/>
          </p:nvSpPr>
          <p:spPr bwMode="auto">
            <a:xfrm>
              <a:off x="2094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3" name="Line 14436"/>
            <p:cNvSpPr>
              <a:spLocks noChangeShapeType="1"/>
            </p:cNvSpPr>
            <p:nvPr/>
          </p:nvSpPr>
          <p:spPr bwMode="auto">
            <a:xfrm>
              <a:off x="2118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4" name="Line 14437"/>
            <p:cNvSpPr>
              <a:spLocks noChangeShapeType="1"/>
            </p:cNvSpPr>
            <p:nvPr/>
          </p:nvSpPr>
          <p:spPr bwMode="auto">
            <a:xfrm>
              <a:off x="2142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5" name="Line 14438"/>
            <p:cNvSpPr>
              <a:spLocks noChangeShapeType="1"/>
            </p:cNvSpPr>
            <p:nvPr/>
          </p:nvSpPr>
          <p:spPr bwMode="auto">
            <a:xfrm>
              <a:off x="2160" y="2565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6" name="Line 14439"/>
            <p:cNvSpPr>
              <a:spLocks noChangeShapeType="1"/>
            </p:cNvSpPr>
            <p:nvPr/>
          </p:nvSpPr>
          <p:spPr bwMode="auto">
            <a:xfrm>
              <a:off x="2178" y="2565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897" name="Rectangle 14440"/>
            <p:cNvSpPr>
              <a:spLocks noChangeArrowheads="1"/>
            </p:cNvSpPr>
            <p:nvPr/>
          </p:nvSpPr>
          <p:spPr bwMode="auto">
            <a:xfrm>
              <a:off x="2094" y="264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98" name="Rectangle 14441"/>
            <p:cNvSpPr>
              <a:spLocks noChangeArrowheads="1"/>
            </p:cNvSpPr>
            <p:nvPr/>
          </p:nvSpPr>
          <p:spPr bwMode="auto">
            <a:xfrm>
              <a:off x="2154" y="260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99" name="Line 14443"/>
            <p:cNvSpPr>
              <a:spLocks noChangeShapeType="1"/>
            </p:cNvSpPr>
            <p:nvPr/>
          </p:nvSpPr>
          <p:spPr bwMode="auto">
            <a:xfrm flipH="1">
              <a:off x="606" y="255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0" name="Rectangle 14444"/>
            <p:cNvSpPr>
              <a:spLocks noChangeArrowheads="1"/>
            </p:cNvSpPr>
            <p:nvPr/>
          </p:nvSpPr>
          <p:spPr bwMode="auto">
            <a:xfrm>
              <a:off x="492" y="250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1" name="Rectangle 14445"/>
            <p:cNvSpPr>
              <a:spLocks noChangeArrowheads="1"/>
            </p:cNvSpPr>
            <p:nvPr/>
          </p:nvSpPr>
          <p:spPr bwMode="auto">
            <a:xfrm>
              <a:off x="552" y="246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02" name="Line 14446"/>
            <p:cNvSpPr>
              <a:spLocks noChangeShapeType="1"/>
            </p:cNvSpPr>
            <p:nvPr/>
          </p:nvSpPr>
          <p:spPr bwMode="auto">
            <a:xfrm flipH="1">
              <a:off x="630" y="24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3" name="Line 14447"/>
            <p:cNvSpPr>
              <a:spLocks noChangeShapeType="1"/>
            </p:cNvSpPr>
            <p:nvPr/>
          </p:nvSpPr>
          <p:spPr bwMode="auto">
            <a:xfrm flipH="1">
              <a:off x="630" y="23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4" name="Line 14448"/>
            <p:cNvSpPr>
              <a:spLocks noChangeShapeType="1"/>
            </p:cNvSpPr>
            <p:nvPr/>
          </p:nvSpPr>
          <p:spPr bwMode="auto">
            <a:xfrm flipH="1">
              <a:off x="630" y="23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5" name="Line 14449"/>
            <p:cNvSpPr>
              <a:spLocks noChangeShapeType="1"/>
            </p:cNvSpPr>
            <p:nvPr/>
          </p:nvSpPr>
          <p:spPr bwMode="auto">
            <a:xfrm flipH="1">
              <a:off x="618" y="228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6" name="Line 14450"/>
            <p:cNvSpPr>
              <a:spLocks noChangeShapeType="1"/>
            </p:cNvSpPr>
            <p:nvPr/>
          </p:nvSpPr>
          <p:spPr bwMode="auto">
            <a:xfrm flipH="1">
              <a:off x="630" y="225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7" name="Line 14451"/>
            <p:cNvSpPr>
              <a:spLocks noChangeShapeType="1"/>
            </p:cNvSpPr>
            <p:nvPr/>
          </p:nvSpPr>
          <p:spPr bwMode="auto">
            <a:xfrm flipH="1">
              <a:off x="630" y="22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8" name="Line 14452"/>
            <p:cNvSpPr>
              <a:spLocks noChangeShapeType="1"/>
            </p:cNvSpPr>
            <p:nvPr/>
          </p:nvSpPr>
          <p:spPr bwMode="auto">
            <a:xfrm flipH="1">
              <a:off x="630" y="221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09" name="Line 14453"/>
            <p:cNvSpPr>
              <a:spLocks noChangeShapeType="1"/>
            </p:cNvSpPr>
            <p:nvPr/>
          </p:nvSpPr>
          <p:spPr bwMode="auto">
            <a:xfrm flipH="1">
              <a:off x="630" y="219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0" name="Line 14454"/>
            <p:cNvSpPr>
              <a:spLocks noChangeShapeType="1"/>
            </p:cNvSpPr>
            <p:nvPr/>
          </p:nvSpPr>
          <p:spPr bwMode="auto">
            <a:xfrm flipH="1">
              <a:off x="606" y="217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1" name="Rectangle 14455"/>
            <p:cNvSpPr>
              <a:spLocks noChangeArrowheads="1"/>
            </p:cNvSpPr>
            <p:nvPr/>
          </p:nvSpPr>
          <p:spPr bwMode="auto">
            <a:xfrm>
              <a:off x="492" y="215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12" name="Rectangle 14456"/>
            <p:cNvSpPr>
              <a:spLocks noChangeArrowheads="1"/>
            </p:cNvSpPr>
            <p:nvPr/>
          </p:nvSpPr>
          <p:spPr bwMode="auto">
            <a:xfrm>
              <a:off x="552" y="212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13" name="Line 14457"/>
            <p:cNvSpPr>
              <a:spLocks noChangeShapeType="1"/>
            </p:cNvSpPr>
            <p:nvPr/>
          </p:nvSpPr>
          <p:spPr bwMode="auto">
            <a:xfrm flipH="1">
              <a:off x="630" y="20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4" name="Line 14458"/>
            <p:cNvSpPr>
              <a:spLocks noChangeShapeType="1"/>
            </p:cNvSpPr>
            <p:nvPr/>
          </p:nvSpPr>
          <p:spPr bwMode="auto">
            <a:xfrm flipH="1">
              <a:off x="630" y="19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5" name="Line 14459"/>
            <p:cNvSpPr>
              <a:spLocks noChangeShapeType="1"/>
            </p:cNvSpPr>
            <p:nvPr/>
          </p:nvSpPr>
          <p:spPr bwMode="auto">
            <a:xfrm flipH="1">
              <a:off x="630" y="19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6" name="Line 14460"/>
            <p:cNvSpPr>
              <a:spLocks noChangeShapeType="1"/>
            </p:cNvSpPr>
            <p:nvPr/>
          </p:nvSpPr>
          <p:spPr bwMode="auto">
            <a:xfrm flipH="1">
              <a:off x="618" y="191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7" name="Line 14461"/>
            <p:cNvSpPr>
              <a:spLocks noChangeShapeType="1"/>
            </p:cNvSpPr>
            <p:nvPr/>
          </p:nvSpPr>
          <p:spPr bwMode="auto">
            <a:xfrm flipH="1">
              <a:off x="630" y="18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8" name="Line 14462"/>
            <p:cNvSpPr>
              <a:spLocks noChangeShapeType="1"/>
            </p:cNvSpPr>
            <p:nvPr/>
          </p:nvSpPr>
          <p:spPr bwMode="auto">
            <a:xfrm flipH="1">
              <a:off x="630" y="18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19" name="Line 14463"/>
            <p:cNvSpPr>
              <a:spLocks noChangeShapeType="1"/>
            </p:cNvSpPr>
            <p:nvPr/>
          </p:nvSpPr>
          <p:spPr bwMode="auto">
            <a:xfrm flipH="1">
              <a:off x="630" y="18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0" name="Line 14464"/>
            <p:cNvSpPr>
              <a:spLocks noChangeShapeType="1"/>
            </p:cNvSpPr>
            <p:nvPr/>
          </p:nvSpPr>
          <p:spPr bwMode="auto">
            <a:xfrm flipH="1">
              <a:off x="630" y="180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1" name="Line 14465"/>
            <p:cNvSpPr>
              <a:spLocks noChangeShapeType="1"/>
            </p:cNvSpPr>
            <p:nvPr/>
          </p:nvSpPr>
          <p:spPr bwMode="auto">
            <a:xfrm flipH="1">
              <a:off x="606" y="179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2" name="Rectangle 14466"/>
            <p:cNvSpPr>
              <a:spLocks noChangeArrowheads="1"/>
            </p:cNvSpPr>
            <p:nvPr/>
          </p:nvSpPr>
          <p:spPr bwMode="auto">
            <a:xfrm>
              <a:off x="492" y="177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23" name="Rectangle 14467"/>
            <p:cNvSpPr>
              <a:spLocks noChangeArrowheads="1"/>
            </p:cNvSpPr>
            <p:nvPr/>
          </p:nvSpPr>
          <p:spPr bwMode="auto">
            <a:xfrm>
              <a:off x="552" y="173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24" name="Line 14468"/>
            <p:cNvSpPr>
              <a:spLocks noChangeShapeType="1"/>
            </p:cNvSpPr>
            <p:nvPr/>
          </p:nvSpPr>
          <p:spPr bwMode="auto">
            <a:xfrm flipH="1">
              <a:off x="630" y="167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5" name="Line 14469"/>
            <p:cNvSpPr>
              <a:spLocks noChangeShapeType="1"/>
            </p:cNvSpPr>
            <p:nvPr/>
          </p:nvSpPr>
          <p:spPr bwMode="auto">
            <a:xfrm flipH="1">
              <a:off x="630" y="161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6" name="Line 14470"/>
            <p:cNvSpPr>
              <a:spLocks noChangeShapeType="1"/>
            </p:cNvSpPr>
            <p:nvPr/>
          </p:nvSpPr>
          <p:spPr bwMode="auto">
            <a:xfrm flipH="1">
              <a:off x="630" y="156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7" name="Line 14471"/>
            <p:cNvSpPr>
              <a:spLocks noChangeShapeType="1"/>
            </p:cNvSpPr>
            <p:nvPr/>
          </p:nvSpPr>
          <p:spPr bwMode="auto">
            <a:xfrm flipH="1">
              <a:off x="618" y="152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8" name="Line 14472"/>
            <p:cNvSpPr>
              <a:spLocks noChangeShapeType="1"/>
            </p:cNvSpPr>
            <p:nvPr/>
          </p:nvSpPr>
          <p:spPr bwMode="auto">
            <a:xfrm flipH="1">
              <a:off x="630" y="149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29" name="Line 14473"/>
            <p:cNvSpPr>
              <a:spLocks noChangeShapeType="1"/>
            </p:cNvSpPr>
            <p:nvPr/>
          </p:nvSpPr>
          <p:spPr bwMode="auto">
            <a:xfrm flipH="1">
              <a:off x="630" y="14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0" name="Line 14474"/>
            <p:cNvSpPr>
              <a:spLocks noChangeShapeType="1"/>
            </p:cNvSpPr>
            <p:nvPr/>
          </p:nvSpPr>
          <p:spPr bwMode="auto">
            <a:xfrm flipH="1">
              <a:off x="630" y="14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1" name="Line 14475"/>
            <p:cNvSpPr>
              <a:spLocks noChangeShapeType="1"/>
            </p:cNvSpPr>
            <p:nvPr/>
          </p:nvSpPr>
          <p:spPr bwMode="auto">
            <a:xfrm flipH="1">
              <a:off x="630" y="14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2" name="Line 14476"/>
            <p:cNvSpPr>
              <a:spLocks noChangeShapeType="1"/>
            </p:cNvSpPr>
            <p:nvPr/>
          </p:nvSpPr>
          <p:spPr bwMode="auto">
            <a:xfrm flipH="1">
              <a:off x="606" y="141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3" name="Rectangle 14477"/>
            <p:cNvSpPr>
              <a:spLocks noChangeArrowheads="1"/>
            </p:cNvSpPr>
            <p:nvPr/>
          </p:nvSpPr>
          <p:spPr bwMode="auto">
            <a:xfrm>
              <a:off x="492" y="139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34" name="Rectangle 14478"/>
            <p:cNvSpPr>
              <a:spLocks noChangeArrowheads="1"/>
            </p:cNvSpPr>
            <p:nvPr/>
          </p:nvSpPr>
          <p:spPr bwMode="auto">
            <a:xfrm>
              <a:off x="552" y="135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35" name="Line 14479"/>
            <p:cNvSpPr>
              <a:spLocks noChangeShapeType="1"/>
            </p:cNvSpPr>
            <p:nvPr/>
          </p:nvSpPr>
          <p:spPr bwMode="auto">
            <a:xfrm flipH="1">
              <a:off x="630" y="12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6" name="Line 14480"/>
            <p:cNvSpPr>
              <a:spLocks noChangeShapeType="1"/>
            </p:cNvSpPr>
            <p:nvPr/>
          </p:nvSpPr>
          <p:spPr bwMode="auto">
            <a:xfrm flipH="1">
              <a:off x="630" y="12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7" name="Line 14481"/>
            <p:cNvSpPr>
              <a:spLocks noChangeShapeType="1"/>
            </p:cNvSpPr>
            <p:nvPr/>
          </p:nvSpPr>
          <p:spPr bwMode="auto">
            <a:xfrm flipH="1">
              <a:off x="630" y="11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8" name="Line 14482"/>
            <p:cNvSpPr>
              <a:spLocks noChangeShapeType="1"/>
            </p:cNvSpPr>
            <p:nvPr/>
          </p:nvSpPr>
          <p:spPr bwMode="auto">
            <a:xfrm flipH="1">
              <a:off x="618" y="114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39" name="Line 14483"/>
            <p:cNvSpPr>
              <a:spLocks noChangeShapeType="1"/>
            </p:cNvSpPr>
            <p:nvPr/>
          </p:nvSpPr>
          <p:spPr bwMode="auto">
            <a:xfrm flipH="1">
              <a:off x="630" y="111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40" name="Line 14484"/>
            <p:cNvSpPr>
              <a:spLocks noChangeShapeType="1"/>
            </p:cNvSpPr>
            <p:nvPr/>
          </p:nvSpPr>
          <p:spPr bwMode="auto">
            <a:xfrm flipH="1">
              <a:off x="630" y="10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41" name="Line 14485"/>
            <p:cNvSpPr>
              <a:spLocks noChangeShapeType="1"/>
            </p:cNvSpPr>
            <p:nvPr/>
          </p:nvSpPr>
          <p:spPr bwMode="auto">
            <a:xfrm flipH="1">
              <a:off x="630" y="10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42" name="Line 14486"/>
            <p:cNvSpPr>
              <a:spLocks noChangeShapeType="1"/>
            </p:cNvSpPr>
            <p:nvPr/>
          </p:nvSpPr>
          <p:spPr bwMode="auto">
            <a:xfrm flipH="1">
              <a:off x="630" y="10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43" name="Line 14487"/>
            <p:cNvSpPr>
              <a:spLocks noChangeShapeType="1"/>
            </p:cNvSpPr>
            <p:nvPr/>
          </p:nvSpPr>
          <p:spPr bwMode="auto">
            <a:xfrm flipH="1">
              <a:off x="606" y="103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1944" name="Rectangle 14488"/>
            <p:cNvSpPr>
              <a:spLocks noChangeArrowheads="1"/>
            </p:cNvSpPr>
            <p:nvPr/>
          </p:nvSpPr>
          <p:spPr bwMode="auto">
            <a:xfrm>
              <a:off x="492" y="10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45" name="Rectangle 14489"/>
            <p:cNvSpPr>
              <a:spLocks noChangeArrowheads="1"/>
            </p:cNvSpPr>
            <p:nvPr/>
          </p:nvSpPr>
          <p:spPr bwMode="auto">
            <a:xfrm>
              <a:off x="552" y="10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501" name="Group 14494"/>
          <p:cNvGrpSpPr>
            <a:grpSpLocks noChangeAspect="1"/>
          </p:cNvGrpSpPr>
          <p:nvPr/>
        </p:nvGrpSpPr>
        <p:grpSpPr bwMode="auto">
          <a:xfrm>
            <a:off x="1910157" y="2133600"/>
            <a:ext cx="1285875" cy="1268016"/>
            <a:chOff x="732" y="1059"/>
            <a:chExt cx="2160" cy="2130"/>
          </a:xfrm>
        </p:grpSpPr>
        <p:sp>
          <p:nvSpPr>
            <p:cNvPr id="14502" name="AutoShape 14493"/>
            <p:cNvSpPr>
              <a:spLocks noChangeAspect="1" noChangeArrowheads="1" noTextEdit="1"/>
            </p:cNvSpPr>
            <p:nvPr/>
          </p:nvSpPr>
          <p:spPr bwMode="auto">
            <a:xfrm>
              <a:off x="732" y="1059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03" name="Rectangle 14495"/>
            <p:cNvSpPr>
              <a:spLocks noChangeArrowheads="1"/>
            </p:cNvSpPr>
            <p:nvPr/>
          </p:nvSpPr>
          <p:spPr bwMode="auto">
            <a:xfrm>
              <a:off x="1230" y="1251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14504" name="Picture 14496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" y="125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05" name="Picture 14497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" y="125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06" name="Freeform 14501"/>
            <p:cNvSpPr>
              <a:spLocks/>
            </p:cNvSpPr>
            <p:nvPr/>
          </p:nvSpPr>
          <p:spPr bwMode="auto">
            <a:xfrm>
              <a:off x="2166" y="206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07" name="Freeform 14502"/>
            <p:cNvSpPr>
              <a:spLocks/>
            </p:cNvSpPr>
            <p:nvPr/>
          </p:nvSpPr>
          <p:spPr bwMode="auto">
            <a:xfrm>
              <a:off x="2166" y="1251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08" name="Freeform 14506"/>
            <p:cNvSpPr>
              <a:spLocks/>
            </p:cNvSpPr>
            <p:nvPr/>
          </p:nvSpPr>
          <p:spPr bwMode="auto">
            <a:xfrm>
              <a:off x="2166" y="206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09" name="Freeform 14507"/>
            <p:cNvSpPr>
              <a:spLocks/>
            </p:cNvSpPr>
            <p:nvPr/>
          </p:nvSpPr>
          <p:spPr bwMode="auto">
            <a:xfrm>
              <a:off x="2166" y="206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0" name="Freeform 14511"/>
            <p:cNvSpPr>
              <a:spLocks/>
            </p:cNvSpPr>
            <p:nvPr/>
          </p:nvSpPr>
          <p:spPr bwMode="auto">
            <a:xfrm>
              <a:off x="1230" y="2061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1" name="Freeform 14512"/>
            <p:cNvSpPr>
              <a:spLocks/>
            </p:cNvSpPr>
            <p:nvPr/>
          </p:nvSpPr>
          <p:spPr bwMode="auto">
            <a:xfrm>
              <a:off x="2166" y="206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2" name="Freeform 14516"/>
            <p:cNvSpPr>
              <a:spLocks/>
            </p:cNvSpPr>
            <p:nvPr/>
          </p:nvSpPr>
          <p:spPr bwMode="auto">
            <a:xfrm>
              <a:off x="1230" y="1251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3" name="Line 14517"/>
            <p:cNvSpPr>
              <a:spLocks noChangeShapeType="1"/>
            </p:cNvSpPr>
            <p:nvPr/>
          </p:nvSpPr>
          <p:spPr bwMode="auto">
            <a:xfrm>
              <a:off x="1236" y="278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4" name="Rectangle 14518"/>
            <p:cNvSpPr>
              <a:spLocks noChangeArrowheads="1"/>
            </p:cNvSpPr>
            <p:nvPr/>
          </p:nvSpPr>
          <p:spPr bwMode="auto">
            <a:xfrm>
              <a:off x="1260" y="28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15" name="Rectangle 14519"/>
            <p:cNvSpPr>
              <a:spLocks noChangeArrowheads="1"/>
            </p:cNvSpPr>
            <p:nvPr/>
          </p:nvSpPr>
          <p:spPr bwMode="auto">
            <a:xfrm>
              <a:off x="1320" y="28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16" name="Line 14520"/>
            <p:cNvSpPr>
              <a:spLocks noChangeShapeType="1"/>
            </p:cNvSpPr>
            <p:nvPr/>
          </p:nvSpPr>
          <p:spPr bwMode="auto">
            <a:xfrm>
              <a:off x="1344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7" name="Line 14521"/>
            <p:cNvSpPr>
              <a:spLocks noChangeShapeType="1"/>
            </p:cNvSpPr>
            <p:nvPr/>
          </p:nvSpPr>
          <p:spPr bwMode="auto">
            <a:xfrm>
              <a:off x="141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8" name="Line 14522"/>
            <p:cNvSpPr>
              <a:spLocks noChangeShapeType="1"/>
            </p:cNvSpPr>
            <p:nvPr/>
          </p:nvSpPr>
          <p:spPr bwMode="auto">
            <a:xfrm>
              <a:off x="145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19" name="Line 14523"/>
            <p:cNvSpPr>
              <a:spLocks noChangeShapeType="1"/>
            </p:cNvSpPr>
            <p:nvPr/>
          </p:nvSpPr>
          <p:spPr bwMode="auto">
            <a:xfrm>
              <a:off x="1500" y="278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0" name="Line 14524"/>
            <p:cNvSpPr>
              <a:spLocks noChangeShapeType="1"/>
            </p:cNvSpPr>
            <p:nvPr/>
          </p:nvSpPr>
          <p:spPr bwMode="auto">
            <a:xfrm>
              <a:off x="153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1" name="Line 14525"/>
            <p:cNvSpPr>
              <a:spLocks noChangeShapeType="1"/>
            </p:cNvSpPr>
            <p:nvPr/>
          </p:nvSpPr>
          <p:spPr bwMode="auto">
            <a:xfrm>
              <a:off x="1554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2" name="Line 14526"/>
            <p:cNvSpPr>
              <a:spLocks noChangeShapeType="1"/>
            </p:cNvSpPr>
            <p:nvPr/>
          </p:nvSpPr>
          <p:spPr bwMode="auto">
            <a:xfrm>
              <a:off x="157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3" name="Line 14527"/>
            <p:cNvSpPr>
              <a:spLocks noChangeShapeType="1"/>
            </p:cNvSpPr>
            <p:nvPr/>
          </p:nvSpPr>
          <p:spPr bwMode="auto">
            <a:xfrm>
              <a:off x="1596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4" name="Line 14528"/>
            <p:cNvSpPr>
              <a:spLocks noChangeShapeType="1"/>
            </p:cNvSpPr>
            <p:nvPr/>
          </p:nvSpPr>
          <p:spPr bwMode="auto">
            <a:xfrm>
              <a:off x="1614" y="278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5" name="Rectangle 14529"/>
            <p:cNvSpPr>
              <a:spLocks noChangeArrowheads="1"/>
            </p:cNvSpPr>
            <p:nvPr/>
          </p:nvSpPr>
          <p:spPr bwMode="auto">
            <a:xfrm>
              <a:off x="1614" y="28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26" name="Rectangle 14530"/>
            <p:cNvSpPr>
              <a:spLocks noChangeArrowheads="1"/>
            </p:cNvSpPr>
            <p:nvPr/>
          </p:nvSpPr>
          <p:spPr bwMode="auto">
            <a:xfrm>
              <a:off x="1674" y="28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27" name="Line 14531"/>
            <p:cNvSpPr>
              <a:spLocks noChangeShapeType="1"/>
            </p:cNvSpPr>
            <p:nvPr/>
          </p:nvSpPr>
          <p:spPr bwMode="auto">
            <a:xfrm>
              <a:off x="172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8" name="Line 14532"/>
            <p:cNvSpPr>
              <a:spLocks noChangeShapeType="1"/>
            </p:cNvSpPr>
            <p:nvPr/>
          </p:nvSpPr>
          <p:spPr bwMode="auto">
            <a:xfrm>
              <a:off x="1794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29" name="Line 14533"/>
            <p:cNvSpPr>
              <a:spLocks noChangeShapeType="1"/>
            </p:cNvSpPr>
            <p:nvPr/>
          </p:nvSpPr>
          <p:spPr bwMode="auto">
            <a:xfrm>
              <a:off x="1842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0" name="Line 14534"/>
            <p:cNvSpPr>
              <a:spLocks noChangeShapeType="1"/>
            </p:cNvSpPr>
            <p:nvPr/>
          </p:nvSpPr>
          <p:spPr bwMode="auto">
            <a:xfrm>
              <a:off x="1878" y="278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1" name="Line 14535"/>
            <p:cNvSpPr>
              <a:spLocks noChangeShapeType="1"/>
            </p:cNvSpPr>
            <p:nvPr/>
          </p:nvSpPr>
          <p:spPr bwMode="auto">
            <a:xfrm>
              <a:off x="190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2" name="Line 14536"/>
            <p:cNvSpPr>
              <a:spLocks noChangeShapeType="1"/>
            </p:cNvSpPr>
            <p:nvPr/>
          </p:nvSpPr>
          <p:spPr bwMode="auto">
            <a:xfrm>
              <a:off x="193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3" name="Line 14537"/>
            <p:cNvSpPr>
              <a:spLocks noChangeShapeType="1"/>
            </p:cNvSpPr>
            <p:nvPr/>
          </p:nvSpPr>
          <p:spPr bwMode="auto">
            <a:xfrm>
              <a:off x="1956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4" name="Line 14538"/>
            <p:cNvSpPr>
              <a:spLocks noChangeShapeType="1"/>
            </p:cNvSpPr>
            <p:nvPr/>
          </p:nvSpPr>
          <p:spPr bwMode="auto">
            <a:xfrm>
              <a:off x="198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5" name="Line 14539"/>
            <p:cNvSpPr>
              <a:spLocks noChangeShapeType="1"/>
            </p:cNvSpPr>
            <p:nvPr/>
          </p:nvSpPr>
          <p:spPr bwMode="auto">
            <a:xfrm>
              <a:off x="1998" y="278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6" name="Rectangle 14540"/>
            <p:cNvSpPr>
              <a:spLocks noChangeArrowheads="1"/>
            </p:cNvSpPr>
            <p:nvPr/>
          </p:nvSpPr>
          <p:spPr bwMode="auto">
            <a:xfrm>
              <a:off x="1998" y="28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37" name="Rectangle 14541"/>
            <p:cNvSpPr>
              <a:spLocks noChangeArrowheads="1"/>
            </p:cNvSpPr>
            <p:nvPr/>
          </p:nvSpPr>
          <p:spPr bwMode="auto">
            <a:xfrm>
              <a:off x="2058" y="28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38" name="Line 14542"/>
            <p:cNvSpPr>
              <a:spLocks noChangeShapeType="1"/>
            </p:cNvSpPr>
            <p:nvPr/>
          </p:nvSpPr>
          <p:spPr bwMode="auto">
            <a:xfrm>
              <a:off x="2112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39" name="Line 14543"/>
            <p:cNvSpPr>
              <a:spLocks noChangeShapeType="1"/>
            </p:cNvSpPr>
            <p:nvPr/>
          </p:nvSpPr>
          <p:spPr bwMode="auto">
            <a:xfrm>
              <a:off x="217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0" name="Line 14544"/>
            <p:cNvSpPr>
              <a:spLocks noChangeShapeType="1"/>
            </p:cNvSpPr>
            <p:nvPr/>
          </p:nvSpPr>
          <p:spPr bwMode="auto">
            <a:xfrm>
              <a:off x="2226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1" name="Line 14545"/>
            <p:cNvSpPr>
              <a:spLocks noChangeShapeType="1"/>
            </p:cNvSpPr>
            <p:nvPr/>
          </p:nvSpPr>
          <p:spPr bwMode="auto">
            <a:xfrm>
              <a:off x="2262" y="278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2" name="Line 14546"/>
            <p:cNvSpPr>
              <a:spLocks noChangeShapeType="1"/>
            </p:cNvSpPr>
            <p:nvPr/>
          </p:nvSpPr>
          <p:spPr bwMode="auto">
            <a:xfrm>
              <a:off x="2292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3" name="Line 14547"/>
            <p:cNvSpPr>
              <a:spLocks noChangeShapeType="1"/>
            </p:cNvSpPr>
            <p:nvPr/>
          </p:nvSpPr>
          <p:spPr bwMode="auto">
            <a:xfrm>
              <a:off x="2316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4" name="Line 14548"/>
            <p:cNvSpPr>
              <a:spLocks noChangeShapeType="1"/>
            </p:cNvSpPr>
            <p:nvPr/>
          </p:nvSpPr>
          <p:spPr bwMode="auto">
            <a:xfrm>
              <a:off x="234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5" name="Line 14549"/>
            <p:cNvSpPr>
              <a:spLocks noChangeShapeType="1"/>
            </p:cNvSpPr>
            <p:nvPr/>
          </p:nvSpPr>
          <p:spPr bwMode="auto">
            <a:xfrm>
              <a:off x="2358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6" name="Line 14550"/>
            <p:cNvSpPr>
              <a:spLocks noChangeShapeType="1"/>
            </p:cNvSpPr>
            <p:nvPr/>
          </p:nvSpPr>
          <p:spPr bwMode="auto">
            <a:xfrm>
              <a:off x="2376" y="278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47" name="Rectangle 14551"/>
            <p:cNvSpPr>
              <a:spLocks noChangeArrowheads="1"/>
            </p:cNvSpPr>
            <p:nvPr/>
          </p:nvSpPr>
          <p:spPr bwMode="auto">
            <a:xfrm>
              <a:off x="2376" y="28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48" name="Rectangle 14552"/>
            <p:cNvSpPr>
              <a:spLocks noChangeArrowheads="1"/>
            </p:cNvSpPr>
            <p:nvPr/>
          </p:nvSpPr>
          <p:spPr bwMode="auto">
            <a:xfrm>
              <a:off x="2436" y="28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49" name="Line 14553"/>
            <p:cNvSpPr>
              <a:spLocks noChangeShapeType="1"/>
            </p:cNvSpPr>
            <p:nvPr/>
          </p:nvSpPr>
          <p:spPr bwMode="auto">
            <a:xfrm>
              <a:off x="249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0" name="Line 14554"/>
            <p:cNvSpPr>
              <a:spLocks noChangeShapeType="1"/>
            </p:cNvSpPr>
            <p:nvPr/>
          </p:nvSpPr>
          <p:spPr bwMode="auto">
            <a:xfrm>
              <a:off x="2562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1" name="Line 14555"/>
            <p:cNvSpPr>
              <a:spLocks noChangeShapeType="1"/>
            </p:cNvSpPr>
            <p:nvPr/>
          </p:nvSpPr>
          <p:spPr bwMode="auto">
            <a:xfrm>
              <a:off x="261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2" name="Line 14556"/>
            <p:cNvSpPr>
              <a:spLocks noChangeShapeType="1"/>
            </p:cNvSpPr>
            <p:nvPr/>
          </p:nvSpPr>
          <p:spPr bwMode="auto">
            <a:xfrm>
              <a:off x="2646" y="278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3" name="Line 14557"/>
            <p:cNvSpPr>
              <a:spLocks noChangeShapeType="1"/>
            </p:cNvSpPr>
            <p:nvPr/>
          </p:nvSpPr>
          <p:spPr bwMode="auto">
            <a:xfrm>
              <a:off x="2676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4" name="Line 14558"/>
            <p:cNvSpPr>
              <a:spLocks noChangeShapeType="1"/>
            </p:cNvSpPr>
            <p:nvPr/>
          </p:nvSpPr>
          <p:spPr bwMode="auto">
            <a:xfrm>
              <a:off x="2700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5" name="Line 14559"/>
            <p:cNvSpPr>
              <a:spLocks noChangeShapeType="1"/>
            </p:cNvSpPr>
            <p:nvPr/>
          </p:nvSpPr>
          <p:spPr bwMode="auto">
            <a:xfrm>
              <a:off x="2724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6" name="Line 14560"/>
            <p:cNvSpPr>
              <a:spLocks noChangeShapeType="1"/>
            </p:cNvSpPr>
            <p:nvPr/>
          </p:nvSpPr>
          <p:spPr bwMode="auto">
            <a:xfrm>
              <a:off x="2742" y="278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7" name="Line 14561"/>
            <p:cNvSpPr>
              <a:spLocks noChangeShapeType="1"/>
            </p:cNvSpPr>
            <p:nvPr/>
          </p:nvSpPr>
          <p:spPr bwMode="auto">
            <a:xfrm>
              <a:off x="2760" y="278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58" name="Rectangle 14562"/>
            <p:cNvSpPr>
              <a:spLocks noChangeArrowheads="1"/>
            </p:cNvSpPr>
            <p:nvPr/>
          </p:nvSpPr>
          <p:spPr bwMode="auto">
            <a:xfrm>
              <a:off x="2676" y="28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59" name="Rectangle 14563"/>
            <p:cNvSpPr>
              <a:spLocks noChangeArrowheads="1"/>
            </p:cNvSpPr>
            <p:nvPr/>
          </p:nvSpPr>
          <p:spPr bwMode="auto">
            <a:xfrm>
              <a:off x="2736" y="28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60" name="Line 14565"/>
            <p:cNvSpPr>
              <a:spLocks noChangeShapeType="1"/>
            </p:cNvSpPr>
            <p:nvPr/>
          </p:nvSpPr>
          <p:spPr bwMode="auto">
            <a:xfrm flipH="1">
              <a:off x="1188" y="278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1" name="Rectangle 14566"/>
            <p:cNvSpPr>
              <a:spLocks noChangeArrowheads="1"/>
            </p:cNvSpPr>
            <p:nvPr/>
          </p:nvSpPr>
          <p:spPr bwMode="auto">
            <a:xfrm>
              <a:off x="1074" y="272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62" name="Rectangle 14567"/>
            <p:cNvSpPr>
              <a:spLocks noChangeArrowheads="1"/>
            </p:cNvSpPr>
            <p:nvPr/>
          </p:nvSpPr>
          <p:spPr bwMode="auto">
            <a:xfrm>
              <a:off x="1134" y="269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63" name="Line 14568"/>
            <p:cNvSpPr>
              <a:spLocks noChangeShapeType="1"/>
            </p:cNvSpPr>
            <p:nvPr/>
          </p:nvSpPr>
          <p:spPr bwMode="auto">
            <a:xfrm flipH="1">
              <a:off x="1212" y="26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4" name="Line 14569"/>
            <p:cNvSpPr>
              <a:spLocks noChangeShapeType="1"/>
            </p:cNvSpPr>
            <p:nvPr/>
          </p:nvSpPr>
          <p:spPr bwMode="auto">
            <a:xfrm flipH="1">
              <a:off x="1212" y="26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5" name="Line 14570"/>
            <p:cNvSpPr>
              <a:spLocks noChangeShapeType="1"/>
            </p:cNvSpPr>
            <p:nvPr/>
          </p:nvSpPr>
          <p:spPr bwMode="auto">
            <a:xfrm flipH="1">
              <a:off x="1212" y="25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6" name="Line 14571"/>
            <p:cNvSpPr>
              <a:spLocks noChangeShapeType="1"/>
            </p:cNvSpPr>
            <p:nvPr/>
          </p:nvSpPr>
          <p:spPr bwMode="auto">
            <a:xfrm flipH="1">
              <a:off x="1200" y="251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7" name="Line 14572"/>
            <p:cNvSpPr>
              <a:spLocks noChangeShapeType="1"/>
            </p:cNvSpPr>
            <p:nvPr/>
          </p:nvSpPr>
          <p:spPr bwMode="auto">
            <a:xfrm flipH="1">
              <a:off x="1212" y="24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8" name="Line 14573"/>
            <p:cNvSpPr>
              <a:spLocks noChangeShapeType="1"/>
            </p:cNvSpPr>
            <p:nvPr/>
          </p:nvSpPr>
          <p:spPr bwMode="auto">
            <a:xfrm flipH="1">
              <a:off x="1212" y="24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69" name="Line 14574"/>
            <p:cNvSpPr>
              <a:spLocks noChangeShapeType="1"/>
            </p:cNvSpPr>
            <p:nvPr/>
          </p:nvSpPr>
          <p:spPr bwMode="auto">
            <a:xfrm flipH="1">
              <a:off x="1212" y="24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0" name="Line 14575"/>
            <p:cNvSpPr>
              <a:spLocks noChangeShapeType="1"/>
            </p:cNvSpPr>
            <p:nvPr/>
          </p:nvSpPr>
          <p:spPr bwMode="auto">
            <a:xfrm flipH="1">
              <a:off x="1212" y="24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1" name="Line 14576"/>
            <p:cNvSpPr>
              <a:spLocks noChangeShapeType="1"/>
            </p:cNvSpPr>
            <p:nvPr/>
          </p:nvSpPr>
          <p:spPr bwMode="auto">
            <a:xfrm flipH="1">
              <a:off x="1188" y="239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2" name="Rectangle 14577"/>
            <p:cNvSpPr>
              <a:spLocks noChangeArrowheads="1"/>
            </p:cNvSpPr>
            <p:nvPr/>
          </p:nvSpPr>
          <p:spPr bwMode="auto">
            <a:xfrm>
              <a:off x="1074" y="237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73" name="Rectangle 14578"/>
            <p:cNvSpPr>
              <a:spLocks noChangeArrowheads="1"/>
            </p:cNvSpPr>
            <p:nvPr/>
          </p:nvSpPr>
          <p:spPr bwMode="auto">
            <a:xfrm>
              <a:off x="1134" y="234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74" name="Line 14579"/>
            <p:cNvSpPr>
              <a:spLocks noChangeShapeType="1"/>
            </p:cNvSpPr>
            <p:nvPr/>
          </p:nvSpPr>
          <p:spPr bwMode="auto">
            <a:xfrm flipH="1">
              <a:off x="1212" y="22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5" name="Line 14580"/>
            <p:cNvSpPr>
              <a:spLocks noChangeShapeType="1"/>
            </p:cNvSpPr>
            <p:nvPr/>
          </p:nvSpPr>
          <p:spPr bwMode="auto">
            <a:xfrm flipH="1">
              <a:off x="1212" y="22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6" name="Line 14581"/>
            <p:cNvSpPr>
              <a:spLocks noChangeShapeType="1"/>
            </p:cNvSpPr>
            <p:nvPr/>
          </p:nvSpPr>
          <p:spPr bwMode="auto">
            <a:xfrm flipH="1">
              <a:off x="1212" y="21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7" name="Line 14582"/>
            <p:cNvSpPr>
              <a:spLocks noChangeShapeType="1"/>
            </p:cNvSpPr>
            <p:nvPr/>
          </p:nvSpPr>
          <p:spPr bwMode="auto">
            <a:xfrm flipH="1">
              <a:off x="1200" y="213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8" name="Line 14583"/>
            <p:cNvSpPr>
              <a:spLocks noChangeShapeType="1"/>
            </p:cNvSpPr>
            <p:nvPr/>
          </p:nvSpPr>
          <p:spPr bwMode="auto">
            <a:xfrm flipH="1">
              <a:off x="1212" y="21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79" name="Line 14584"/>
            <p:cNvSpPr>
              <a:spLocks noChangeShapeType="1"/>
            </p:cNvSpPr>
            <p:nvPr/>
          </p:nvSpPr>
          <p:spPr bwMode="auto">
            <a:xfrm flipH="1">
              <a:off x="1212" y="20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0" name="Line 14585"/>
            <p:cNvSpPr>
              <a:spLocks noChangeShapeType="1"/>
            </p:cNvSpPr>
            <p:nvPr/>
          </p:nvSpPr>
          <p:spPr bwMode="auto">
            <a:xfrm flipH="1">
              <a:off x="1212" y="20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1" name="Line 14586"/>
            <p:cNvSpPr>
              <a:spLocks noChangeShapeType="1"/>
            </p:cNvSpPr>
            <p:nvPr/>
          </p:nvSpPr>
          <p:spPr bwMode="auto">
            <a:xfrm flipH="1">
              <a:off x="1212" y="20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2" name="Line 14587"/>
            <p:cNvSpPr>
              <a:spLocks noChangeShapeType="1"/>
            </p:cNvSpPr>
            <p:nvPr/>
          </p:nvSpPr>
          <p:spPr bwMode="auto">
            <a:xfrm flipH="1">
              <a:off x="1188" y="201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3" name="Rectangle 14588"/>
            <p:cNvSpPr>
              <a:spLocks noChangeArrowheads="1"/>
            </p:cNvSpPr>
            <p:nvPr/>
          </p:nvSpPr>
          <p:spPr bwMode="auto">
            <a:xfrm>
              <a:off x="1074" y="199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84" name="Rectangle 14589"/>
            <p:cNvSpPr>
              <a:spLocks noChangeArrowheads="1"/>
            </p:cNvSpPr>
            <p:nvPr/>
          </p:nvSpPr>
          <p:spPr bwMode="auto">
            <a:xfrm>
              <a:off x="1134" y="195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85" name="Line 14590"/>
            <p:cNvSpPr>
              <a:spLocks noChangeShapeType="1"/>
            </p:cNvSpPr>
            <p:nvPr/>
          </p:nvSpPr>
          <p:spPr bwMode="auto">
            <a:xfrm flipH="1">
              <a:off x="1212" y="18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6" name="Line 14591"/>
            <p:cNvSpPr>
              <a:spLocks noChangeShapeType="1"/>
            </p:cNvSpPr>
            <p:nvPr/>
          </p:nvSpPr>
          <p:spPr bwMode="auto">
            <a:xfrm flipH="1">
              <a:off x="1212" y="18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7" name="Line 14592"/>
            <p:cNvSpPr>
              <a:spLocks noChangeShapeType="1"/>
            </p:cNvSpPr>
            <p:nvPr/>
          </p:nvSpPr>
          <p:spPr bwMode="auto">
            <a:xfrm flipH="1">
              <a:off x="1212" y="17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8" name="Line 14593"/>
            <p:cNvSpPr>
              <a:spLocks noChangeShapeType="1"/>
            </p:cNvSpPr>
            <p:nvPr/>
          </p:nvSpPr>
          <p:spPr bwMode="auto">
            <a:xfrm flipH="1">
              <a:off x="1200" y="174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89" name="Line 14594"/>
            <p:cNvSpPr>
              <a:spLocks noChangeShapeType="1"/>
            </p:cNvSpPr>
            <p:nvPr/>
          </p:nvSpPr>
          <p:spPr bwMode="auto">
            <a:xfrm flipH="1">
              <a:off x="1212" y="17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0" name="Line 14595"/>
            <p:cNvSpPr>
              <a:spLocks noChangeShapeType="1"/>
            </p:cNvSpPr>
            <p:nvPr/>
          </p:nvSpPr>
          <p:spPr bwMode="auto">
            <a:xfrm flipH="1">
              <a:off x="1212" y="16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1" name="Line 14596"/>
            <p:cNvSpPr>
              <a:spLocks noChangeShapeType="1"/>
            </p:cNvSpPr>
            <p:nvPr/>
          </p:nvSpPr>
          <p:spPr bwMode="auto">
            <a:xfrm flipH="1">
              <a:off x="1212" y="16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2" name="Line 14597"/>
            <p:cNvSpPr>
              <a:spLocks noChangeShapeType="1"/>
            </p:cNvSpPr>
            <p:nvPr/>
          </p:nvSpPr>
          <p:spPr bwMode="auto">
            <a:xfrm flipH="1">
              <a:off x="1212" y="16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3" name="Line 14598"/>
            <p:cNvSpPr>
              <a:spLocks noChangeShapeType="1"/>
            </p:cNvSpPr>
            <p:nvPr/>
          </p:nvSpPr>
          <p:spPr bwMode="auto">
            <a:xfrm flipH="1">
              <a:off x="1188" y="163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4" name="Rectangle 14599"/>
            <p:cNvSpPr>
              <a:spLocks noChangeArrowheads="1"/>
            </p:cNvSpPr>
            <p:nvPr/>
          </p:nvSpPr>
          <p:spPr bwMode="auto">
            <a:xfrm>
              <a:off x="1074" y="161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95" name="Rectangle 14600"/>
            <p:cNvSpPr>
              <a:spLocks noChangeArrowheads="1"/>
            </p:cNvSpPr>
            <p:nvPr/>
          </p:nvSpPr>
          <p:spPr bwMode="auto">
            <a:xfrm>
              <a:off x="1134" y="158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96" name="Line 14601"/>
            <p:cNvSpPr>
              <a:spLocks noChangeShapeType="1"/>
            </p:cNvSpPr>
            <p:nvPr/>
          </p:nvSpPr>
          <p:spPr bwMode="auto">
            <a:xfrm flipH="1">
              <a:off x="1212" y="152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7" name="Line 14602"/>
            <p:cNvSpPr>
              <a:spLocks noChangeShapeType="1"/>
            </p:cNvSpPr>
            <p:nvPr/>
          </p:nvSpPr>
          <p:spPr bwMode="auto">
            <a:xfrm flipH="1">
              <a:off x="1212" y="14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8" name="Line 14603"/>
            <p:cNvSpPr>
              <a:spLocks noChangeShapeType="1"/>
            </p:cNvSpPr>
            <p:nvPr/>
          </p:nvSpPr>
          <p:spPr bwMode="auto">
            <a:xfrm flipH="1">
              <a:off x="1212" y="14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599" name="Line 14604"/>
            <p:cNvSpPr>
              <a:spLocks noChangeShapeType="1"/>
            </p:cNvSpPr>
            <p:nvPr/>
          </p:nvSpPr>
          <p:spPr bwMode="auto">
            <a:xfrm flipH="1">
              <a:off x="1200" y="136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0" name="Line 14605"/>
            <p:cNvSpPr>
              <a:spLocks noChangeShapeType="1"/>
            </p:cNvSpPr>
            <p:nvPr/>
          </p:nvSpPr>
          <p:spPr bwMode="auto">
            <a:xfrm flipH="1">
              <a:off x="1212" y="13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1" name="Line 14606"/>
            <p:cNvSpPr>
              <a:spLocks noChangeShapeType="1"/>
            </p:cNvSpPr>
            <p:nvPr/>
          </p:nvSpPr>
          <p:spPr bwMode="auto">
            <a:xfrm flipH="1">
              <a:off x="1212" y="131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2" name="Line 14607"/>
            <p:cNvSpPr>
              <a:spLocks noChangeShapeType="1"/>
            </p:cNvSpPr>
            <p:nvPr/>
          </p:nvSpPr>
          <p:spPr bwMode="auto">
            <a:xfrm flipH="1">
              <a:off x="1212" y="12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3" name="Line 14608"/>
            <p:cNvSpPr>
              <a:spLocks noChangeShapeType="1"/>
            </p:cNvSpPr>
            <p:nvPr/>
          </p:nvSpPr>
          <p:spPr bwMode="auto">
            <a:xfrm flipH="1">
              <a:off x="1212" y="12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4" name="Line 14609"/>
            <p:cNvSpPr>
              <a:spLocks noChangeShapeType="1"/>
            </p:cNvSpPr>
            <p:nvPr/>
          </p:nvSpPr>
          <p:spPr bwMode="auto">
            <a:xfrm flipH="1">
              <a:off x="1188" y="125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5" name="Rectangle 14610"/>
            <p:cNvSpPr>
              <a:spLocks noChangeArrowheads="1"/>
            </p:cNvSpPr>
            <p:nvPr/>
          </p:nvSpPr>
          <p:spPr bwMode="auto">
            <a:xfrm>
              <a:off x="1074" y="128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06" name="Rectangle 14611"/>
            <p:cNvSpPr>
              <a:spLocks noChangeArrowheads="1"/>
            </p:cNvSpPr>
            <p:nvPr/>
          </p:nvSpPr>
          <p:spPr bwMode="auto">
            <a:xfrm>
              <a:off x="1134" y="125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607" name="Group 14616"/>
          <p:cNvGrpSpPr>
            <a:grpSpLocks noChangeAspect="1"/>
          </p:cNvGrpSpPr>
          <p:nvPr/>
        </p:nvGrpSpPr>
        <p:grpSpPr bwMode="auto">
          <a:xfrm>
            <a:off x="3026250" y="2133600"/>
            <a:ext cx="1285875" cy="1268016"/>
            <a:chOff x="1188" y="1305"/>
            <a:chExt cx="2160" cy="2130"/>
          </a:xfrm>
        </p:grpSpPr>
        <p:sp>
          <p:nvSpPr>
            <p:cNvPr id="14608" name="AutoShape 14615"/>
            <p:cNvSpPr>
              <a:spLocks noChangeAspect="1" noChangeArrowheads="1" noTextEdit="1"/>
            </p:cNvSpPr>
            <p:nvPr/>
          </p:nvSpPr>
          <p:spPr bwMode="auto">
            <a:xfrm>
              <a:off x="1188" y="1305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09" name="Rectangle 14617"/>
            <p:cNvSpPr>
              <a:spLocks noChangeArrowheads="1"/>
            </p:cNvSpPr>
            <p:nvPr/>
          </p:nvSpPr>
          <p:spPr bwMode="auto">
            <a:xfrm>
              <a:off x="1686" y="1497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14610" name="Picture 14618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6" y="1497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11" name="Picture 14619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6" y="1497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12" name="Freeform 14623"/>
            <p:cNvSpPr>
              <a:spLocks/>
            </p:cNvSpPr>
            <p:nvPr/>
          </p:nvSpPr>
          <p:spPr bwMode="auto">
            <a:xfrm>
              <a:off x="2622" y="2307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3" name="Freeform 14624"/>
            <p:cNvSpPr>
              <a:spLocks/>
            </p:cNvSpPr>
            <p:nvPr/>
          </p:nvSpPr>
          <p:spPr bwMode="auto">
            <a:xfrm>
              <a:off x="2622" y="1497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4" name="Freeform 14628"/>
            <p:cNvSpPr>
              <a:spLocks/>
            </p:cNvSpPr>
            <p:nvPr/>
          </p:nvSpPr>
          <p:spPr bwMode="auto">
            <a:xfrm>
              <a:off x="2622" y="2307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5" name="Freeform 14629"/>
            <p:cNvSpPr>
              <a:spLocks/>
            </p:cNvSpPr>
            <p:nvPr/>
          </p:nvSpPr>
          <p:spPr bwMode="auto">
            <a:xfrm>
              <a:off x="2622" y="2307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6" name="Freeform 14633"/>
            <p:cNvSpPr>
              <a:spLocks/>
            </p:cNvSpPr>
            <p:nvPr/>
          </p:nvSpPr>
          <p:spPr bwMode="auto">
            <a:xfrm>
              <a:off x="1686" y="2307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7" name="Freeform 14634"/>
            <p:cNvSpPr>
              <a:spLocks/>
            </p:cNvSpPr>
            <p:nvPr/>
          </p:nvSpPr>
          <p:spPr bwMode="auto">
            <a:xfrm>
              <a:off x="2622" y="2307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8" name="Freeform 14638"/>
            <p:cNvSpPr>
              <a:spLocks/>
            </p:cNvSpPr>
            <p:nvPr/>
          </p:nvSpPr>
          <p:spPr bwMode="auto">
            <a:xfrm>
              <a:off x="1686" y="1497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19" name="Line 14639"/>
            <p:cNvSpPr>
              <a:spLocks noChangeShapeType="1"/>
            </p:cNvSpPr>
            <p:nvPr/>
          </p:nvSpPr>
          <p:spPr bwMode="auto">
            <a:xfrm>
              <a:off x="1692" y="303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0" name="Rectangle 14640"/>
            <p:cNvSpPr>
              <a:spLocks noChangeArrowheads="1"/>
            </p:cNvSpPr>
            <p:nvPr/>
          </p:nvSpPr>
          <p:spPr bwMode="auto">
            <a:xfrm>
              <a:off x="1716" y="31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21" name="Rectangle 14641"/>
            <p:cNvSpPr>
              <a:spLocks noChangeArrowheads="1"/>
            </p:cNvSpPr>
            <p:nvPr/>
          </p:nvSpPr>
          <p:spPr bwMode="auto">
            <a:xfrm>
              <a:off x="1776" y="30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22" name="Line 14642"/>
            <p:cNvSpPr>
              <a:spLocks noChangeShapeType="1"/>
            </p:cNvSpPr>
            <p:nvPr/>
          </p:nvSpPr>
          <p:spPr bwMode="auto">
            <a:xfrm>
              <a:off x="1800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3" name="Line 14643"/>
            <p:cNvSpPr>
              <a:spLocks noChangeShapeType="1"/>
            </p:cNvSpPr>
            <p:nvPr/>
          </p:nvSpPr>
          <p:spPr bwMode="auto">
            <a:xfrm>
              <a:off x="186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4" name="Line 14644"/>
            <p:cNvSpPr>
              <a:spLocks noChangeShapeType="1"/>
            </p:cNvSpPr>
            <p:nvPr/>
          </p:nvSpPr>
          <p:spPr bwMode="auto">
            <a:xfrm>
              <a:off x="191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5" name="Line 14645"/>
            <p:cNvSpPr>
              <a:spLocks noChangeShapeType="1"/>
            </p:cNvSpPr>
            <p:nvPr/>
          </p:nvSpPr>
          <p:spPr bwMode="auto">
            <a:xfrm>
              <a:off x="1956" y="303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6" name="Line 14646"/>
            <p:cNvSpPr>
              <a:spLocks noChangeShapeType="1"/>
            </p:cNvSpPr>
            <p:nvPr/>
          </p:nvSpPr>
          <p:spPr bwMode="auto">
            <a:xfrm>
              <a:off x="198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7" name="Line 14647"/>
            <p:cNvSpPr>
              <a:spLocks noChangeShapeType="1"/>
            </p:cNvSpPr>
            <p:nvPr/>
          </p:nvSpPr>
          <p:spPr bwMode="auto">
            <a:xfrm>
              <a:off x="2010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8" name="Line 14648"/>
            <p:cNvSpPr>
              <a:spLocks noChangeShapeType="1"/>
            </p:cNvSpPr>
            <p:nvPr/>
          </p:nvSpPr>
          <p:spPr bwMode="auto">
            <a:xfrm>
              <a:off x="203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29" name="Line 14649"/>
            <p:cNvSpPr>
              <a:spLocks noChangeShapeType="1"/>
            </p:cNvSpPr>
            <p:nvPr/>
          </p:nvSpPr>
          <p:spPr bwMode="auto">
            <a:xfrm>
              <a:off x="2052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0" name="Line 14650"/>
            <p:cNvSpPr>
              <a:spLocks noChangeShapeType="1"/>
            </p:cNvSpPr>
            <p:nvPr/>
          </p:nvSpPr>
          <p:spPr bwMode="auto">
            <a:xfrm>
              <a:off x="2070" y="303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1" name="Rectangle 14651"/>
            <p:cNvSpPr>
              <a:spLocks noChangeArrowheads="1"/>
            </p:cNvSpPr>
            <p:nvPr/>
          </p:nvSpPr>
          <p:spPr bwMode="auto">
            <a:xfrm>
              <a:off x="2070" y="31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32" name="Rectangle 14652"/>
            <p:cNvSpPr>
              <a:spLocks noChangeArrowheads="1"/>
            </p:cNvSpPr>
            <p:nvPr/>
          </p:nvSpPr>
          <p:spPr bwMode="auto">
            <a:xfrm>
              <a:off x="2130" y="30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33" name="Line 14653"/>
            <p:cNvSpPr>
              <a:spLocks noChangeShapeType="1"/>
            </p:cNvSpPr>
            <p:nvPr/>
          </p:nvSpPr>
          <p:spPr bwMode="auto">
            <a:xfrm>
              <a:off x="218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4" name="Line 14654"/>
            <p:cNvSpPr>
              <a:spLocks noChangeShapeType="1"/>
            </p:cNvSpPr>
            <p:nvPr/>
          </p:nvSpPr>
          <p:spPr bwMode="auto">
            <a:xfrm>
              <a:off x="2250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5" name="Line 14655"/>
            <p:cNvSpPr>
              <a:spLocks noChangeShapeType="1"/>
            </p:cNvSpPr>
            <p:nvPr/>
          </p:nvSpPr>
          <p:spPr bwMode="auto">
            <a:xfrm>
              <a:off x="2298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6" name="Line 14656"/>
            <p:cNvSpPr>
              <a:spLocks noChangeShapeType="1"/>
            </p:cNvSpPr>
            <p:nvPr/>
          </p:nvSpPr>
          <p:spPr bwMode="auto">
            <a:xfrm>
              <a:off x="2334" y="303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7" name="Line 14657"/>
            <p:cNvSpPr>
              <a:spLocks noChangeShapeType="1"/>
            </p:cNvSpPr>
            <p:nvPr/>
          </p:nvSpPr>
          <p:spPr bwMode="auto">
            <a:xfrm>
              <a:off x="236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8" name="Line 14658"/>
            <p:cNvSpPr>
              <a:spLocks noChangeShapeType="1"/>
            </p:cNvSpPr>
            <p:nvPr/>
          </p:nvSpPr>
          <p:spPr bwMode="auto">
            <a:xfrm>
              <a:off x="239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39" name="Line 14659"/>
            <p:cNvSpPr>
              <a:spLocks noChangeShapeType="1"/>
            </p:cNvSpPr>
            <p:nvPr/>
          </p:nvSpPr>
          <p:spPr bwMode="auto">
            <a:xfrm>
              <a:off x="2412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0" name="Line 14660"/>
            <p:cNvSpPr>
              <a:spLocks noChangeShapeType="1"/>
            </p:cNvSpPr>
            <p:nvPr/>
          </p:nvSpPr>
          <p:spPr bwMode="auto">
            <a:xfrm>
              <a:off x="243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1" name="Line 14661"/>
            <p:cNvSpPr>
              <a:spLocks noChangeShapeType="1"/>
            </p:cNvSpPr>
            <p:nvPr/>
          </p:nvSpPr>
          <p:spPr bwMode="auto">
            <a:xfrm>
              <a:off x="2454" y="303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2" name="Rectangle 14662"/>
            <p:cNvSpPr>
              <a:spLocks noChangeArrowheads="1"/>
            </p:cNvSpPr>
            <p:nvPr/>
          </p:nvSpPr>
          <p:spPr bwMode="auto">
            <a:xfrm>
              <a:off x="2454" y="31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43" name="Rectangle 14663"/>
            <p:cNvSpPr>
              <a:spLocks noChangeArrowheads="1"/>
            </p:cNvSpPr>
            <p:nvPr/>
          </p:nvSpPr>
          <p:spPr bwMode="auto">
            <a:xfrm>
              <a:off x="2514" y="30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44" name="Line 14664"/>
            <p:cNvSpPr>
              <a:spLocks noChangeShapeType="1"/>
            </p:cNvSpPr>
            <p:nvPr/>
          </p:nvSpPr>
          <p:spPr bwMode="auto">
            <a:xfrm>
              <a:off x="2568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5" name="Line 14665"/>
            <p:cNvSpPr>
              <a:spLocks noChangeShapeType="1"/>
            </p:cNvSpPr>
            <p:nvPr/>
          </p:nvSpPr>
          <p:spPr bwMode="auto">
            <a:xfrm>
              <a:off x="263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6" name="Line 14666"/>
            <p:cNvSpPr>
              <a:spLocks noChangeShapeType="1"/>
            </p:cNvSpPr>
            <p:nvPr/>
          </p:nvSpPr>
          <p:spPr bwMode="auto">
            <a:xfrm>
              <a:off x="2682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7" name="Line 14667"/>
            <p:cNvSpPr>
              <a:spLocks noChangeShapeType="1"/>
            </p:cNvSpPr>
            <p:nvPr/>
          </p:nvSpPr>
          <p:spPr bwMode="auto">
            <a:xfrm>
              <a:off x="2718" y="303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8" name="Line 14668"/>
            <p:cNvSpPr>
              <a:spLocks noChangeShapeType="1"/>
            </p:cNvSpPr>
            <p:nvPr/>
          </p:nvSpPr>
          <p:spPr bwMode="auto">
            <a:xfrm>
              <a:off x="2748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49" name="Line 14669"/>
            <p:cNvSpPr>
              <a:spLocks noChangeShapeType="1"/>
            </p:cNvSpPr>
            <p:nvPr/>
          </p:nvSpPr>
          <p:spPr bwMode="auto">
            <a:xfrm>
              <a:off x="2772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0" name="Line 14670"/>
            <p:cNvSpPr>
              <a:spLocks noChangeShapeType="1"/>
            </p:cNvSpPr>
            <p:nvPr/>
          </p:nvSpPr>
          <p:spPr bwMode="auto">
            <a:xfrm>
              <a:off x="279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1" name="Line 14671"/>
            <p:cNvSpPr>
              <a:spLocks noChangeShapeType="1"/>
            </p:cNvSpPr>
            <p:nvPr/>
          </p:nvSpPr>
          <p:spPr bwMode="auto">
            <a:xfrm>
              <a:off x="2814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2" name="Line 14672"/>
            <p:cNvSpPr>
              <a:spLocks noChangeShapeType="1"/>
            </p:cNvSpPr>
            <p:nvPr/>
          </p:nvSpPr>
          <p:spPr bwMode="auto">
            <a:xfrm>
              <a:off x="2832" y="303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3" name="Rectangle 14673"/>
            <p:cNvSpPr>
              <a:spLocks noChangeArrowheads="1"/>
            </p:cNvSpPr>
            <p:nvPr/>
          </p:nvSpPr>
          <p:spPr bwMode="auto">
            <a:xfrm>
              <a:off x="2832" y="31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54" name="Rectangle 14674"/>
            <p:cNvSpPr>
              <a:spLocks noChangeArrowheads="1"/>
            </p:cNvSpPr>
            <p:nvPr/>
          </p:nvSpPr>
          <p:spPr bwMode="auto">
            <a:xfrm>
              <a:off x="2892" y="30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55" name="Line 14675"/>
            <p:cNvSpPr>
              <a:spLocks noChangeShapeType="1"/>
            </p:cNvSpPr>
            <p:nvPr/>
          </p:nvSpPr>
          <p:spPr bwMode="auto">
            <a:xfrm>
              <a:off x="294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6" name="Line 14676"/>
            <p:cNvSpPr>
              <a:spLocks noChangeShapeType="1"/>
            </p:cNvSpPr>
            <p:nvPr/>
          </p:nvSpPr>
          <p:spPr bwMode="auto">
            <a:xfrm>
              <a:off x="3018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7" name="Line 14677"/>
            <p:cNvSpPr>
              <a:spLocks noChangeShapeType="1"/>
            </p:cNvSpPr>
            <p:nvPr/>
          </p:nvSpPr>
          <p:spPr bwMode="auto">
            <a:xfrm>
              <a:off x="306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8" name="Line 14678"/>
            <p:cNvSpPr>
              <a:spLocks noChangeShapeType="1"/>
            </p:cNvSpPr>
            <p:nvPr/>
          </p:nvSpPr>
          <p:spPr bwMode="auto">
            <a:xfrm>
              <a:off x="3102" y="3033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59" name="Line 14679"/>
            <p:cNvSpPr>
              <a:spLocks noChangeShapeType="1"/>
            </p:cNvSpPr>
            <p:nvPr/>
          </p:nvSpPr>
          <p:spPr bwMode="auto">
            <a:xfrm>
              <a:off x="3132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0" name="Line 14680"/>
            <p:cNvSpPr>
              <a:spLocks noChangeShapeType="1"/>
            </p:cNvSpPr>
            <p:nvPr/>
          </p:nvSpPr>
          <p:spPr bwMode="auto">
            <a:xfrm>
              <a:off x="3156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1" name="Line 14681"/>
            <p:cNvSpPr>
              <a:spLocks noChangeShapeType="1"/>
            </p:cNvSpPr>
            <p:nvPr/>
          </p:nvSpPr>
          <p:spPr bwMode="auto">
            <a:xfrm>
              <a:off x="3180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2" name="Line 14682"/>
            <p:cNvSpPr>
              <a:spLocks noChangeShapeType="1"/>
            </p:cNvSpPr>
            <p:nvPr/>
          </p:nvSpPr>
          <p:spPr bwMode="auto">
            <a:xfrm>
              <a:off x="3198" y="3033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3" name="Line 14683"/>
            <p:cNvSpPr>
              <a:spLocks noChangeShapeType="1"/>
            </p:cNvSpPr>
            <p:nvPr/>
          </p:nvSpPr>
          <p:spPr bwMode="auto">
            <a:xfrm>
              <a:off x="3216" y="3033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4" name="Rectangle 14684"/>
            <p:cNvSpPr>
              <a:spLocks noChangeArrowheads="1"/>
            </p:cNvSpPr>
            <p:nvPr/>
          </p:nvSpPr>
          <p:spPr bwMode="auto">
            <a:xfrm>
              <a:off x="3132" y="311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5" name="Rectangle 14685"/>
            <p:cNvSpPr>
              <a:spLocks noChangeArrowheads="1"/>
            </p:cNvSpPr>
            <p:nvPr/>
          </p:nvSpPr>
          <p:spPr bwMode="auto">
            <a:xfrm>
              <a:off x="3192" y="307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6" name="Line 14687"/>
            <p:cNvSpPr>
              <a:spLocks noChangeShapeType="1"/>
            </p:cNvSpPr>
            <p:nvPr/>
          </p:nvSpPr>
          <p:spPr bwMode="auto">
            <a:xfrm flipH="1">
              <a:off x="1644" y="302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67" name="Rectangle 14688"/>
            <p:cNvSpPr>
              <a:spLocks noChangeArrowheads="1"/>
            </p:cNvSpPr>
            <p:nvPr/>
          </p:nvSpPr>
          <p:spPr bwMode="auto">
            <a:xfrm>
              <a:off x="1530" y="297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8" name="Rectangle 14689"/>
            <p:cNvSpPr>
              <a:spLocks noChangeArrowheads="1"/>
            </p:cNvSpPr>
            <p:nvPr/>
          </p:nvSpPr>
          <p:spPr bwMode="auto">
            <a:xfrm>
              <a:off x="1590" y="293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69" name="Line 14690"/>
            <p:cNvSpPr>
              <a:spLocks noChangeShapeType="1"/>
            </p:cNvSpPr>
            <p:nvPr/>
          </p:nvSpPr>
          <p:spPr bwMode="auto">
            <a:xfrm flipH="1">
              <a:off x="1668" y="291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0" name="Line 14691"/>
            <p:cNvSpPr>
              <a:spLocks noChangeShapeType="1"/>
            </p:cNvSpPr>
            <p:nvPr/>
          </p:nvSpPr>
          <p:spPr bwMode="auto">
            <a:xfrm flipH="1">
              <a:off x="1668" y="28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1" name="Line 14692"/>
            <p:cNvSpPr>
              <a:spLocks noChangeShapeType="1"/>
            </p:cNvSpPr>
            <p:nvPr/>
          </p:nvSpPr>
          <p:spPr bwMode="auto">
            <a:xfrm flipH="1">
              <a:off x="1668" y="27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2" name="Line 14693"/>
            <p:cNvSpPr>
              <a:spLocks noChangeShapeType="1"/>
            </p:cNvSpPr>
            <p:nvPr/>
          </p:nvSpPr>
          <p:spPr bwMode="auto">
            <a:xfrm flipH="1">
              <a:off x="1656" y="275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3" name="Line 14694"/>
            <p:cNvSpPr>
              <a:spLocks noChangeShapeType="1"/>
            </p:cNvSpPr>
            <p:nvPr/>
          </p:nvSpPr>
          <p:spPr bwMode="auto">
            <a:xfrm flipH="1">
              <a:off x="1668" y="27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4" name="Line 14695"/>
            <p:cNvSpPr>
              <a:spLocks noChangeShapeType="1"/>
            </p:cNvSpPr>
            <p:nvPr/>
          </p:nvSpPr>
          <p:spPr bwMode="auto">
            <a:xfrm flipH="1">
              <a:off x="1668" y="27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5" name="Line 14696"/>
            <p:cNvSpPr>
              <a:spLocks noChangeShapeType="1"/>
            </p:cNvSpPr>
            <p:nvPr/>
          </p:nvSpPr>
          <p:spPr bwMode="auto">
            <a:xfrm flipH="1">
              <a:off x="1668" y="26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6" name="Line 14697"/>
            <p:cNvSpPr>
              <a:spLocks noChangeShapeType="1"/>
            </p:cNvSpPr>
            <p:nvPr/>
          </p:nvSpPr>
          <p:spPr bwMode="auto">
            <a:xfrm flipH="1">
              <a:off x="1668" y="266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7" name="Line 14698"/>
            <p:cNvSpPr>
              <a:spLocks noChangeShapeType="1"/>
            </p:cNvSpPr>
            <p:nvPr/>
          </p:nvSpPr>
          <p:spPr bwMode="auto">
            <a:xfrm flipH="1">
              <a:off x="1644" y="264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78" name="Rectangle 14699"/>
            <p:cNvSpPr>
              <a:spLocks noChangeArrowheads="1"/>
            </p:cNvSpPr>
            <p:nvPr/>
          </p:nvSpPr>
          <p:spPr bwMode="auto">
            <a:xfrm>
              <a:off x="1530" y="262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79" name="Rectangle 14700"/>
            <p:cNvSpPr>
              <a:spLocks noChangeArrowheads="1"/>
            </p:cNvSpPr>
            <p:nvPr/>
          </p:nvSpPr>
          <p:spPr bwMode="auto">
            <a:xfrm>
              <a:off x="1590" y="258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80" name="Line 14701"/>
            <p:cNvSpPr>
              <a:spLocks noChangeShapeType="1"/>
            </p:cNvSpPr>
            <p:nvPr/>
          </p:nvSpPr>
          <p:spPr bwMode="auto">
            <a:xfrm flipH="1">
              <a:off x="1668" y="25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1" name="Line 14702"/>
            <p:cNvSpPr>
              <a:spLocks noChangeShapeType="1"/>
            </p:cNvSpPr>
            <p:nvPr/>
          </p:nvSpPr>
          <p:spPr bwMode="auto">
            <a:xfrm flipH="1">
              <a:off x="1668" y="246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2" name="Line 14703"/>
            <p:cNvSpPr>
              <a:spLocks noChangeShapeType="1"/>
            </p:cNvSpPr>
            <p:nvPr/>
          </p:nvSpPr>
          <p:spPr bwMode="auto">
            <a:xfrm flipH="1">
              <a:off x="1668" y="24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3" name="Line 14704"/>
            <p:cNvSpPr>
              <a:spLocks noChangeShapeType="1"/>
            </p:cNvSpPr>
            <p:nvPr/>
          </p:nvSpPr>
          <p:spPr bwMode="auto">
            <a:xfrm flipH="1">
              <a:off x="1656" y="237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4" name="Line 14705"/>
            <p:cNvSpPr>
              <a:spLocks noChangeShapeType="1"/>
            </p:cNvSpPr>
            <p:nvPr/>
          </p:nvSpPr>
          <p:spPr bwMode="auto">
            <a:xfrm flipH="1">
              <a:off x="1668" y="23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5" name="Line 14706"/>
            <p:cNvSpPr>
              <a:spLocks noChangeShapeType="1"/>
            </p:cNvSpPr>
            <p:nvPr/>
          </p:nvSpPr>
          <p:spPr bwMode="auto">
            <a:xfrm flipH="1">
              <a:off x="1668" y="23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6" name="Line 14707"/>
            <p:cNvSpPr>
              <a:spLocks noChangeShapeType="1"/>
            </p:cNvSpPr>
            <p:nvPr/>
          </p:nvSpPr>
          <p:spPr bwMode="auto">
            <a:xfrm flipH="1">
              <a:off x="1668" y="23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7" name="Line 14708"/>
            <p:cNvSpPr>
              <a:spLocks noChangeShapeType="1"/>
            </p:cNvSpPr>
            <p:nvPr/>
          </p:nvSpPr>
          <p:spPr bwMode="auto">
            <a:xfrm flipH="1">
              <a:off x="1668" y="227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8" name="Line 14709"/>
            <p:cNvSpPr>
              <a:spLocks noChangeShapeType="1"/>
            </p:cNvSpPr>
            <p:nvPr/>
          </p:nvSpPr>
          <p:spPr bwMode="auto">
            <a:xfrm flipH="1">
              <a:off x="1644" y="225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89" name="Rectangle 14710"/>
            <p:cNvSpPr>
              <a:spLocks noChangeArrowheads="1"/>
            </p:cNvSpPr>
            <p:nvPr/>
          </p:nvSpPr>
          <p:spPr bwMode="auto">
            <a:xfrm>
              <a:off x="1530" y="224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90" name="Rectangle 14711"/>
            <p:cNvSpPr>
              <a:spLocks noChangeArrowheads="1"/>
            </p:cNvSpPr>
            <p:nvPr/>
          </p:nvSpPr>
          <p:spPr bwMode="auto">
            <a:xfrm>
              <a:off x="1590" y="220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91" name="Line 14712"/>
            <p:cNvSpPr>
              <a:spLocks noChangeShapeType="1"/>
            </p:cNvSpPr>
            <p:nvPr/>
          </p:nvSpPr>
          <p:spPr bwMode="auto">
            <a:xfrm flipH="1">
              <a:off x="1668" y="21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2" name="Line 14713"/>
            <p:cNvSpPr>
              <a:spLocks noChangeShapeType="1"/>
            </p:cNvSpPr>
            <p:nvPr/>
          </p:nvSpPr>
          <p:spPr bwMode="auto">
            <a:xfrm flipH="1">
              <a:off x="1668" y="207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3" name="Line 14714"/>
            <p:cNvSpPr>
              <a:spLocks noChangeShapeType="1"/>
            </p:cNvSpPr>
            <p:nvPr/>
          </p:nvSpPr>
          <p:spPr bwMode="auto">
            <a:xfrm flipH="1">
              <a:off x="1668" y="203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4" name="Line 14715"/>
            <p:cNvSpPr>
              <a:spLocks noChangeShapeType="1"/>
            </p:cNvSpPr>
            <p:nvPr/>
          </p:nvSpPr>
          <p:spPr bwMode="auto">
            <a:xfrm flipH="1">
              <a:off x="1656" y="199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5" name="Line 14716"/>
            <p:cNvSpPr>
              <a:spLocks noChangeShapeType="1"/>
            </p:cNvSpPr>
            <p:nvPr/>
          </p:nvSpPr>
          <p:spPr bwMode="auto">
            <a:xfrm flipH="1">
              <a:off x="1668" y="19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6" name="Line 14717"/>
            <p:cNvSpPr>
              <a:spLocks noChangeShapeType="1"/>
            </p:cNvSpPr>
            <p:nvPr/>
          </p:nvSpPr>
          <p:spPr bwMode="auto">
            <a:xfrm flipH="1">
              <a:off x="1668" y="19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7" name="Line 14718"/>
            <p:cNvSpPr>
              <a:spLocks noChangeShapeType="1"/>
            </p:cNvSpPr>
            <p:nvPr/>
          </p:nvSpPr>
          <p:spPr bwMode="auto">
            <a:xfrm flipH="1">
              <a:off x="1668" y="19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8" name="Line 14719"/>
            <p:cNvSpPr>
              <a:spLocks noChangeShapeType="1"/>
            </p:cNvSpPr>
            <p:nvPr/>
          </p:nvSpPr>
          <p:spPr bwMode="auto">
            <a:xfrm flipH="1">
              <a:off x="1668" y="189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699" name="Line 14720"/>
            <p:cNvSpPr>
              <a:spLocks noChangeShapeType="1"/>
            </p:cNvSpPr>
            <p:nvPr/>
          </p:nvSpPr>
          <p:spPr bwMode="auto">
            <a:xfrm flipH="1">
              <a:off x="1644" y="188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0" name="Rectangle 14721"/>
            <p:cNvSpPr>
              <a:spLocks noChangeArrowheads="1"/>
            </p:cNvSpPr>
            <p:nvPr/>
          </p:nvSpPr>
          <p:spPr bwMode="auto">
            <a:xfrm>
              <a:off x="1530" y="186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01" name="Rectangle 14722"/>
            <p:cNvSpPr>
              <a:spLocks noChangeArrowheads="1"/>
            </p:cNvSpPr>
            <p:nvPr/>
          </p:nvSpPr>
          <p:spPr bwMode="auto">
            <a:xfrm>
              <a:off x="1590" y="182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02" name="Line 14723"/>
            <p:cNvSpPr>
              <a:spLocks noChangeShapeType="1"/>
            </p:cNvSpPr>
            <p:nvPr/>
          </p:nvSpPr>
          <p:spPr bwMode="auto">
            <a:xfrm flipH="1">
              <a:off x="1668" y="17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3" name="Line 14724"/>
            <p:cNvSpPr>
              <a:spLocks noChangeShapeType="1"/>
            </p:cNvSpPr>
            <p:nvPr/>
          </p:nvSpPr>
          <p:spPr bwMode="auto">
            <a:xfrm flipH="1">
              <a:off x="1668" y="169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4" name="Line 14725"/>
            <p:cNvSpPr>
              <a:spLocks noChangeShapeType="1"/>
            </p:cNvSpPr>
            <p:nvPr/>
          </p:nvSpPr>
          <p:spPr bwMode="auto">
            <a:xfrm flipH="1">
              <a:off x="1668" y="164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5" name="Line 14726"/>
            <p:cNvSpPr>
              <a:spLocks noChangeShapeType="1"/>
            </p:cNvSpPr>
            <p:nvPr/>
          </p:nvSpPr>
          <p:spPr bwMode="auto">
            <a:xfrm flipH="1">
              <a:off x="1656" y="161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6" name="Line 14727"/>
            <p:cNvSpPr>
              <a:spLocks noChangeShapeType="1"/>
            </p:cNvSpPr>
            <p:nvPr/>
          </p:nvSpPr>
          <p:spPr bwMode="auto">
            <a:xfrm flipH="1">
              <a:off x="1668" y="15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7" name="Line 14728"/>
            <p:cNvSpPr>
              <a:spLocks noChangeShapeType="1"/>
            </p:cNvSpPr>
            <p:nvPr/>
          </p:nvSpPr>
          <p:spPr bwMode="auto">
            <a:xfrm flipH="1">
              <a:off x="1668" y="15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8" name="Line 14729"/>
            <p:cNvSpPr>
              <a:spLocks noChangeShapeType="1"/>
            </p:cNvSpPr>
            <p:nvPr/>
          </p:nvSpPr>
          <p:spPr bwMode="auto">
            <a:xfrm flipH="1">
              <a:off x="1668" y="15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09" name="Line 14730"/>
            <p:cNvSpPr>
              <a:spLocks noChangeShapeType="1"/>
            </p:cNvSpPr>
            <p:nvPr/>
          </p:nvSpPr>
          <p:spPr bwMode="auto">
            <a:xfrm flipH="1">
              <a:off x="1668" y="15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10" name="Line 14731"/>
            <p:cNvSpPr>
              <a:spLocks noChangeShapeType="1"/>
            </p:cNvSpPr>
            <p:nvPr/>
          </p:nvSpPr>
          <p:spPr bwMode="auto">
            <a:xfrm flipH="1">
              <a:off x="1644" y="150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11" name="Rectangle 14732"/>
            <p:cNvSpPr>
              <a:spLocks noChangeArrowheads="1"/>
            </p:cNvSpPr>
            <p:nvPr/>
          </p:nvSpPr>
          <p:spPr bwMode="auto">
            <a:xfrm>
              <a:off x="1530" y="153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12" name="Rectangle 14733"/>
            <p:cNvSpPr>
              <a:spLocks noChangeArrowheads="1"/>
            </p:cNvSpPr>
            <p:nvPr/>
          </p:nvSpPr>
          <p:spPr bwMode="auto">
            <a:xfrm>
              <a:off x="1590" y="149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713" name="Group 14738"/>
          <p:cNvGrpSpPr>
            <a:grpSpLocks noChangeAspect="1"/>
          </p:cNvGrpSpPr>
          <p:nvPr/>
        </p:nvGrpSpPr>
        <p:grpSpPr bwMode="auto">
          <a:xfrm>
            <a:off x="4125103" y="2133600"/>
            <a:ext cx="1285875" cy="1268016"/>
            <a:chOff x="1944" y="1629"/>
            <a:chExt cx="2160" cy="2130"/>
          </a:xfrm>
        </p:grpSpPr>
        <p:sp>
          <p:nvSpPr>
            <p:cNvPr id="14714" name="AutoShape 14737"/>
            <p:cNvSpPr>
              <a:spLocks noChangeAspect="1" noChangeArrowheads="1" noTextEdit="1"/>
            </p:cNvSpPr>
            <p:nvPr/>
          </p:nvSpPr>
          <p:spPr bwMode="auto">
            <a:xfrm>
              <a:off x="1944" y="1629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15" name="Rectangle 14739"/>
            <p:cNvSpPr>
              <a:spLocks noChangeArrowheads="1"/>
            </p:cNvSpPr>
            <p:nvPr/>
          </p:nvSpPr>
          <p:spPr bwMode="auto">
            <a:xfrm>
              <a:off x="2442" y="1821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14716" name="Picture 14740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2" y="182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17" name="Picture 14741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2" y="1821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718" name="Freeform 14745"/>
            <p:cNvSpPr>
              <a:spLocks/>
            </p:cNvSpPr>
            <p:nvPr/>
          </p:nvSpPr>
          <p:spPr bwMode="auto">
            <a:xfrm>
              <a:off x="3378" y="263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19" name="Freeform 14746"/>
            <p:cNvSpPr>
              <a:spLocks/>
            </p:cNvSpPr>
            <p:nvPr/>
          </p:nvSpPr>
          <p:spPr bwMode="auto">
            <a:xfrm>
              <a:off x="3378" y="1821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0" name="Freeform 14750"/>
            <p:cNvSpPr>
              <a:spLocks/>
            </p:cNvSpPr>
            <p:nvPr/>
          </p:nvSpPr>
          <p:spPr bwMode="auto">
            <a:xfrm>
              <a:off x="3378" y="2631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1" name="Freeform 14751"/>
            <p:cNvSpPr>
              <a:spLocks/>
            </p:cNvSpPr>
            <p:nvPr/>
          </p:nvSpPr>
          <p:spPr bwMode="auto">
            <a:xfrm>
              <a:off x="3378" y="263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2" name="Freeform 14755"/>
            <p:cNvSpPr>
              <a:spLocks/>
            </p:cNvSpPr>
            <p:nvPr/>
          </p:nvSpPr>
          <p:spPr bwMode="auto">
            <a:xfrm>
              <a:off x="2442" y="2631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3" name="Freeform 14756"/>
            <p:cNvSpPr>
              <a:spLocks/>
            </p:cNvSpPr>
            <p:nvPr/>
          </p:nvSpPr>
          <p:spPr bwMode="auto">
            <a:xfrm>
              <a:off x="3378" y="2631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4" name="Freeform 14760"/>
            <p:cNvSpPr>
              <a:spLocks/>
            </p:cNvSpPr>
            <p:nvPr/>
          </p:nvSpPr>
          <p:spPr bwMode="auto">
            <a:xfrm>
              <a:off x="2442" y="1821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5" name="Line 14761"/>
            <p:cNvSpPr>
              <a:spLocks noChangeShapeType="1"/>
            </p:cNvSpPr>
            <p:nvPr/>
          </p:nvSpPr>
          <p:spPr bwMode="auto">
            <a:xfrm>
              <a:off x="2448" y="335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6" name="Rectangle 14762"/>
            <p:cNvSpPr>
              <a:spLocks noChangeArrowheads="1"/>
            </p:cNvSpPr>
            <p:nvPr/>
          </p:nvSpPr>
          <p:spPr bwMode="auto">
            <a:xfrm>
              <a:off x="2472" y="3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27" name="Rectangle 14763"/>
            <p:cNvSpPr>
              <a:spLocks noChangeArrowheads="1"/>
            </p:cNvSpPr>
            <p:nvPr/>
          </p:nvSpPr>
          <p:spPr bwMode="auto">
            <a:xfrm>
              <a:off x="2532" y="3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28" name="Line 14764"/>
            <p:cNvSpPr>
              <a:spLocks noChangeShapeType="1"/>
            </p:cNvSpPr>
            <p:nvPr/>
          </p:nvSpPr>
          <p:spPr bwMode="auto">
            <a:xfrm>
              <a:off x="2556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29" name="Line 14765"/>
            <p:cNvSpPr>
              <a:spLocks noChangeShapeType="1"/>
            </p:cNvSpPr>
            <p:nvPr/>
          </p:nvSpPr>
          <p:spPr bwMode="auto">
            <a:xfrm>
              <a:off x="262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0" name="Line 14766"/>
            <p:cNvSpPr>
              <a:spLocks noChangeShapeType="1"/>
            </p:cNvSpPr>
            <p:nvPr/>
          </p:nvSpPr>
          <p:spPr bwMode="auto">
            <a:xfrm>
              <a:off x="267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1" name="Line 14767"/>
            <p:cNvSpPr>
              <a:spLocks noChangeShapeType="1"/>
            </p:cNvSpPr>
            <p:nvPr/>
          </p:nvSpPr>
          <p:spPr bwMode="auto">
            <a:xfrm>
              <a:off x="2712" y="335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2" name="Line 14768"/>
            <p:cNvSpPr>
              <a:spLocks noChangeShapeType="1"/>
            </p:cNvSpPr>
            <p:nvPr/>
          </p:nvSpPr>
          <p:spPr bwMode="auto">
            <a:xfrm>
              <a:off x="274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3" name="Line 14769"/>
            <p:cNvSpPr>
              <a:spLocks noChangeShapeType="1"/>
            </p:cNvSpPr>
            <p:nvPr/>
          </p:nvSpPr>
          <p:spPr bwMode="auto">
            <a:xfrm>
              <a:off x="2766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4" name="Line 14770"/>
            <p:cNvSpPr>
              <a:spLocks noChangeShapeType="1"/>
            </p:cNvSpPr>
            <p:nvPr/>
          </p:nvSpPr>
          <p:spPr bwMode="auto">
            <a:xfrm>
              <a:off x="279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5" name="Line 14771"/>
            <p:cNvSpPr>
              <a:spLocks noChangeShapeType="1"/>
            </p:cNvSpPr>
            <p:nvPr/>
          </p:nvSpPr>
          <p:spPr bwMode="auto">
            <a:xfrm>
              <a:off x="2808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6" name="Line 14772"/>
            <p:cNvSpPr>
              <a:spLocks noChangeShapeType="1"/>
            </p:cNvSpPr>
            <p:nvPr/>
          </p:nvSpPr>
          <p:spPr bwMode="auto">
            <a:xfrm>
              <a:off x="2826" y="335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37" name="Rectangle 14773"/>
            <p:cNvSpPr>
              <a:spLocks noChangeArrowheads="1"/>
            </p:cNvSpPr>
            <p:nvPr/>
          </p:nvSpPr>
          <p:spPr bwMode="auto">
            <a:xfrm>
              <a:off x="2826" y="3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38" name="Rectangle 14774"/>
            <p:cNvSpPr>
              <a:spLocks noChangeArrowheads="1"/>
            </p:cNvSpPr>
            <p:nvPr/>
          </p:nvSpPr>
          <p:spPr bwMode="auto">
            <a:xfrm>
              <a:off x="2886" y="3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39" name="Line 14775"/>
            <p:cNvSpPr>
              <a:spLocks noChangeShapeType="1"/>
            </p:cNvSpPr>
            <p:nvPr/>
          </p:nvSpPr>
          <p:spPr bwMode="auto">
            <a:xfrm>
              <a:off x="294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0" name="Line 14776"/>
            <p:cNvSpPr>
              <a:spLocks noChangeShapeType="1"/>
            </p:cNvSpPr>
            <p:nvPr/>
          </p:nvSpPr>
          <p:spPr bwMode="auto">
            <a:xfrm>
              <a:off x="3006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1" name="Line 14777"/>
            <p:cNvSpPr>
              <a:spLocks noChangeShapeType="1"/>
            </p:cNvSpPr>
            <p:nvPr/>
          </p:nvSpPr>
          <p:spPr bwMode="auto">
            <a:xfrm>
              <a:off x="3054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2" name="Line 14778"/>
            <p:cNvSpPr>
              <a:spLocks noChangeShapeType="1"/>
            </p:cNvSpPr>
            <p:nvPr/>
          </p:nvSpPr>
          <p:spPr bwMode="auto">
            <a:xfrm>
              <a:off x="3090" y="335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3" name="Line 14779"/>
            <p:cNvSpPr>
              <a:spLocks noChangeShapeType="1"/>
            </p:cNvSpPr>
            <p:nvPr/>
          </p:nvSpPr>
          <p:spPr bwMode="auto">
            <a:xfrm>
              <a:off x="312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4" name="Line 14780"/>
            <p:cNvSpPr>
              <a:spLocks noChangeShapeType="1"/>
            </p:cNvSpPr>
            <p:nvPr/>
          </p:nvSpPr>
          <p:spPr bwMode="auto">
            <a:xfrm>
              <a:off x="315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5" name="Line 14781"/>
            <p:cNvSpPr>
              <a:spLocks noChangeShapeType="1"/>
            </p:cNvSpPr>
            <p:nvPr/>
          </p:nvSpPr>
          <p:spPr bwMode="auto">
            <a:xfrm>
              <a:off x="3168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6" name="Line 14782"/>
            <p:cNvSpPr>
              <a:spLocks noChangeShapeType="1"/>
            </p:cNvSpPr>
            <p:nvPr/>
          </p:nvSpPr>
          <p:spPr bwMode="auto">
            <a:xfrm>
              <a:off x="319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7" name="Line 14783"/>
            <p:cNvSpPr>
              <a:spLocks noChangeShapeType="1"/>
            </p:cNvSpPr>
            <p:nvPr/>
          </p:nvSpPr>
          <p:spPr bwMode="auto">
            <a:xfrm>
              <a:off x="3210" y="335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48" name="Rectangle 14784"/>
            <p:cNvSpPr>
              <a:spLocks noChangeArrowheads="1"/>
            </p:cNvSpPr>
            <p:nvPr/>
          </p:nvSpPr>
          <p:spPr bwMode="auto">
            <a:xfrm>
              <a:off x="3210" y="3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49" name="Rectangle 14785"/>
            <p:cNvSpPr>
              <a:spLocks noChangeArrowheads="1"/>
            </p:cNvSpPr>
            <p:nvPr/>
          </p:nvSpPr>
          <p:spPr bwMode="auto">
            <a:xfrm>
              <a:off x="3270" y="3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50" name="Line 14786"/>
            <p:cNvSpPr>
              <a:spLocks noChangeShapeType="1"/>
            </p:cNvSpPr>
            <p:nvPr/>
          </p:nvSpPr>
          <p:spPr bwMode="auto">
            <a:xfrm>
              <a:off x="3324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1" name="Line 14787"/>
            <p:cNvSpPr>
              <a:spLocks noChangeShapeType="1"/>
            </p:cNvSpPr>
            <p:nvPr/>
          </p:nvSpPr>
          <p:spPr bwMode="auto">
            <a:xfrm>
              <a:off x="339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2" name="Line 14788"/>
            <p:cNvSpPr>
              <a:spLocks noChangeShapeType="1"/>
            </p:cNvSpPr>
            <p:nvPr/>
          </p:nvSpPr>
          <p:spPr bwMode="auto">
            <a:xfrm>
              <a:off x="3438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3" name="Line 14789"/>
            <p:cNvSpPr>
              <a:spLocks noChangeShapeType="1"/>
            </p:cNvSpPr>
            <p:nvPr/>
          </p:nvSpPr>
          <p:spPr bwMode="auto">
            <a:xfrm>
              <a:off x="3474" y="335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4" name="Line 14790"/>
            <p:cNvSpPr>
              <a:spLocks noChangeShapeType="1"/>
            </p:cNvSpPr>
            <p:nvPr/>
          </p:nvSpPr>
          <p:spPr bwMode="auto">
            <a:xfrm>
              <a:off x="3504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5" name="Line 14791"/>
            <p:cNvSpPr>
              <a:spLocks noChangeShapeType="1"/>
            </p:cNvSpPr>
            <p:nvPr/>
          </p:nvSpPr>
          <p:spPr bwMode="auto">
            <a:xfrm>
              <a:off x="3528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6" name="Line 14792"/>
            <p:cNvSpPr>
              <a:spLocks noChangeShapeType="1"/>
            </p:cNvSpPr>
            <p:nvPr/>
          </p:nvSpPr>
          <p:spPr bwMode="auto">
            <a:xfrm>
              <a:off x="355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7" name="Line 14793"/>
            <p:cNvSpPr>
              <a:spLocks noChangeShapeType="1"/>
            </p:cNvSpPr>
            <p:nvPr/>
          </p:nvSpPr>
          <p:spPr bwMode="auto">
            <a:xfrm>
              <a:off x="3570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8" name="Line 14794"/>
            <p:cNvSpPr>
              <a:spLocks noChangeShapeType="1"/>
            </p:cNvSpPr>
            <p:nvPr/>
          </p:nvSpPr>
          <p:spPr bwMode="auto">
            <a:xfrm>
              <a:off x="3588" y="335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59" name="Rectangle 14795"/>
            <p:cNvSpPr>
              <a:spLocks noChangeArrowheads="1"/>
            </p:cNvSpPr>
            <p:nvPr/>
          </p:nvSpPr>
          <p:spPr bwMode="auto">
            <a:xfrm>
              <a:off x="3588" y="3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60" name="Rectangle 14796"/>
            <p:cNvSpPr>
              <a:spLocks noChangeArrowheads="1"/>
            </p:cNvSpPr>
            <p:nvPr/>
          </p:nvSpPr>
          <p:spPr bwMode="auto">
            <a:xfrm>
              <a:off x="3648" y="3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61" name="Line 14797"/>
            <p:cNvSpPr>
              <a:spLocks noChangeShapeType="1"/>
            </p:cNvSpPr>
            <p:nvPr/>
          </p:nvSpPr>
          <p:spPr bwMode="auto">
            <a:xfrm>
              <a:off x="370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2" name="Line 14798"/>
            <p:cNvSpPr>
              <a:spLocks noChangeShapeType="1"/>
            </p:cNvSpPr>
            <p:nvPr/>
          </p:nvSpPr>
          <p:spPr bwMode="auto">
            <a:xfrm>
              <a:off x="3774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3" name="Line 14799"/>
            <p:cNvSpPr>
              <a:spLocks noChangeShapeType="1"/>
            </p:cNvSpPr>
            <p:nvPr/>
          </p:nvSpPr>
          <p:spPr bwMode="auto">
            <a:xfrm>
              <a:off x="382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4" name="Line 14800"/>
            <p:cNvSpPr>
              <a:spLocks noChangeShapeType="1"/>
            </p:cNvSpPr>
            <p:nvPr/>
          </p:nvSpPr>
          <p:spPr bwMode="auto">
            <a:xfrm>
              <a:off x="3858" y="3357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5" name="Line 14801"/>
            <p:cNvSpPr>
              <a:spLocks noChangeShapeType="1"/>
            </p:cNvSpPr>
            <p:nvPr/>
          </p:nvSpPr>
          <p:spPr bwMode="auto">
            <a:xfrm>
              <a:off x="3888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6" name="Line 14802"/>
            <p:cNvSpPr>
              <a:spLocks noChangeShapeType="1"/>
            </p:cNvSpPr>
            <p:nvPr/>
          </p:nvSpPr>
          <p:spPr bwMode="auto">
            <a:xfrm>
              <a:off x="3912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7" name="Line 14803"/>
            <p:cNvSpPr>
              <a:spLocks noChangeShapeType="1"/>
            </p:cNvSpPr>
            <p:nvPr/>
          </p:nvSpPr>
          <p:spPr bwMode="auto">
            <a:xfrm>
              <a:off x="3936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8" name="Line 14804"/>
            <p:cNvSpPr>
              <a:spLocks noChangeShapeType="1"/>
            </p:cNvSpPr>
            <p:nvPr/>
          </p:nvSpPr>
          <p:spPr bwMode="auto">
            <a:xfrm>
              <a:off x="3954" y="3357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69" name="Line 14805"/>
            <p:cNvSpPr>
              <a:spLocks noChangeShapeType="1"/>
            </p:cNvSpPr>
            <p:nvPr/>
          </p:nvSpPr>
          <p:spPr bwMode="auto">
            <a:xfrm>
              <a:off x="3972" y="3357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0" name="Rectangle 14806"/>
            <p:cNvSpPr>
              <a:spLocks noChangeArrowheads="1"/>
            </p:cNvSpPr>
            <p:nvPr/>
          </p:nvSpPr>
          <p:spPr bwMode="auto">
            <a:xfrm>
              <a:off x="3888" y="343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1" name="Rectangle 14807"/>
            <p:cNvSpPr>
              <a:spLocks noChangeArrowheads="1"/>
            </p:cNvSpPr>
            <p:nvPr/>
          </p:nvSpPr>
          <p:spPr bwMode="auto">
            <a:xfrm>
              <a:off x="3948" y="339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2" name="Line 14809"/>
            <p:cNvSpPr>
              <a:spLocks noChangeShapeType="1"/>
            </p:cNvSpPr>
            <p:nvPr/>
          </p:nvSpPr>
          <p:spPr bwMode="auto">
            <a:xfrm flipH="1">
              <a:off x="2400" y="335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3" name="Rectangle 14810"/>
            <p:cNvSpPr>
              <a:spLocks noChangeArrowheads="1"/>
            </p:cNvSpPr>
            <p:nvPr/>
          </p:nvSpPr>
          <p:spPr bwMode="auto">
            <a:xfrm>
              <a:off x="2286" y="329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4" name="Rectangle 14811"/>
            <p:cNvSpPr>
              <a:spLocks noChangeArrowheads="1"/>
            </p:cNvSpPr>
            <p:nvPr/>
          </p:nvSpPr>
          <p:spPr bwMode="auto">
            <a:xfrm>
              <a:off x="2346" y="326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75" name="Line 14812"/>
            <p:cNvSpPr>
              <a:spLocks noChangeShapeType="1"/>
            </p:cNvSpPr>
            <p:nvPr/>
          </p:nvSpPr>
          <p:spPr bwMode="auto">
            <a:xfrm flipH="1">
              <a:off x="2424" y="32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6" name="Line 14813"/>
            <p:cNvSpPr>
              <a:spLocks noChangeShapeType="1"/>
            </p:cNvSpPr>
            <p:nvPr/>
          </p:nvSpPr>
          <p:spPr bwMode="auto">
            <a:xfrm flipH="1">
              <a:off x="2424" y="31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7" name="Line 14814"/>
            <p:cNvSpPr>
              <a:spLocks noChangeShapeType="1"/>
            </p:cNvSpPr>
            <p:nvPr/>
          </p:nvSpPr>
          <p:spPr bwMode="auto">
            <a:xfrm flipH="1">
              <a:off x="2424" y="312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8" name="Line 14815"/>
            <p:cNvSpPr>
              <a:spLocks noChangeShapeType="1"/>
            </p:cNvSpPr>
            <p:nvPr/>
          </p:nvSpPr>
          <p:spPr bwMode="auto">
            <a:xfrm flipH="1">
              <a:off x="2412" y="3081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79" name="Line 14816"/>
            <p:cNvSpPr>
              <a:spLocks noChangeShapeType="1"/>
            </p:cNvSpPr>
            <p:nvPr/>
          </p:nvSpPr>
          <p:spPr bwMode="auto">
            <a:xfrm flipH="1">
              <a:off x="2424" y="30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0" name="Line 14817"/>
            <p:cNvSpPr>
              <a:spLocks noChangeShapeType="1"/>
            </p:cNvSpPr>
            <p:nvPr/>
          </p:nvSpPr>
          <p:spPr bwMode="auto">
            <a:xfrm flipH="1">
              <a:off x="2424" y="302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1" name="Line 14818"/>
            <p:cNvSpPr>
              <a:spLocks noChangeShapeType="1"/>
            </p:cNvSpPr>
            <p:nvPr/>
          </p:nvSpPr>
          <p:spPr bwMode="auto">
            <a:xfrm flipH="1">
              <a:off x="2424" y="30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2" name="Line 14819"/>
            <p:cNvSpPr>
              <a:spLocks noChangeShapeType="1"/>
            </p:cNvSpPr>
            <p:nvPr/>
          </p:nvSpPr>
          <p:spPr bwMode="auto">
            <a:xfrm flipH="1">
              <a:off x="2424" y="298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3" name="Line 14820"/>
            <p:cNvSpPr>
              <a:spLocks noChangeShapeType="1"/>
            </p:cNvSpPr>
            <p:nvPr/>
          </p:nvSpPr>
          <p:spPr bwMode="auto">
            <a:xfrm flipH="1">
              <a:off x="2400" y="296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4" name="Rectangle 14821"/>
            <p:cNvSpPr>
              <a:spLocks noChangeArrowheads="1"/>
            </p:cNvSpPr>
            <p:nvPr/>
          </p:nvSpPr>
          <p:spPr bwMode="auto">
            <a:xfrm>
              <a:off x="2286" y="294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85" name="Rectangle 14822"/>
            <p:cNvSpPr>
              <a:spLocks noChangeArrowheads="1"/>
            </p:cNvSpPr>
            <p:nvPr/>
          </p:nvSpPr>
          <p:spPr bwMode="auto">
            <a:xfrm>
              <a:off x="2346" y="291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86" name="Line 14823"/>
            <p:cNvSpPr>
              <a:spLocks noChangeShapeType="1"/>
            </p:cNvSpPr>
            <p:nvPr/>
          </p:nvSpPr>
          <p:spPr bwMode="auto">
            <a:xfrm flipH="1">
              <a:off x="2424" y="28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7" name="Line 14824"/>
            <p:cNvSpPr>
              <a:spLocks noChangeShapeType="1"/>
            </p:cNvSpPr>
            <p:nvPr/>
          </p:nvSpPr>
          <p:spPr bwMode="auto">
            <a:xfrm flipH="1">
              <a:off x="2424" y="27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8" name="Line 14825"/>
            <p:cNvSpPr>
              <a:spLocks noChangeShapeType="1"/>
            </p:cNvSpPr>
            <p:nvPr/>
          </p:nvSpPr>
          <p:spPr bwMode="auto">
            <a:xfrm flipH="1">
              <a:off x="2424" y="273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89" name="Line 14826"/>
            <p:cNvSpPr>
              <a:spLocks noChangeShapeType="1"/>
            </p:cNvSpPr>
            <p:nvPr/>
          </p:nvSpPr>
          <p:spPr bwMode="auto">
            <a:xfrm flipH="1">
              <a:off x="2412" y="270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0" name="Line 14827"/>
            <p:cNvSpPr>
              <a:spLocks noChangeShapeType="1"/>
            </p:cNvSpPr>
            <p:nvPr/>
          </p:nvSpPr>
          <p:spPr bwMode="auto">
            <a:xfrm flipH="1">
              <a:off x="2424" y="267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1" name="Line 14828"/>
            <p:cNvSpPr>
              <a:spLocks noChangeShapeType="1"/>
            </p:cNvSpPr>
            <p:nvPr/>
          </p:nvSpPr>
          <p:spPr bwMode="auto">
            <a:xfrm flipH="1">
              <a:off x="2424" y="264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2" name="Line 14829"/>
            <p:cNvSpPr>
              <a:spLocks noChangeShapeType="1"/>
            </p:cNvSpPr>
            <p:nvPr/>
          </p:nvSpPr>
          <p:spPr bwMode="auto">
            <a:xfrm flipH="1">
              <a:off x="2424" y="262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3" name="Line 14830"/>
            <p:cNvSpPr>
              <a:spLocks noChangeShapeType="1"/>
            </p:cNvSpPr>
            <p:nvPr/>
          </p:nvSpPr>
          <p:spPr bwMode="auto">
            <a:xfrm flipH="1">
              <a:off x="2424" y="26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4" name="Line 14831"/>
            <p:cNvSpPr>
              <a:spLocks noChangeShapeType="1"/>
            </p:cNvSpPr>
            <p:nvPr/>
          </p:nvSpPr>
          <p:spPr bwMode="auto">
            <a:xfrm flipH="1">
              <a:off x="2400" y="2583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5" name="Rectangle 14832"/>
            <p:cNvSpPr>
              <a:spLocks noChangeArrowheads="1"/>
            </p:cNvSpPr>
            <p:nvPr/>
          </p:nvSpPr>
          <p:spPr bwMode="auto">
            <a:xfrm>
              <a:off x="2286" y="2565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96" name="Rectangle 14833"/>
            <p:cNvSpPr>
              <a:spLocks noChangeArrowheads="1"/>
            </p:cNvSpPr>
            <p:nvPr/>
          </p:nvSpPr>
          <p:spPr bwMode="auto">
            <a:xfrm>
              <a:off x="2346" y="2529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97" name="Line 14834"/>
            <p:cNvSpPr>
              <a:spLocks noChangeShapeType="1"/>
            </p:cNvSpPr>
            <p:nvPr/>
          </p:nvSpPr>
          <p:spPr bwMode="auto">
            <a:xfrm flipH="1">
              <a:off x="2424" y="24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8" name="Line 14835"/>
            <p:cNvSpPr>
              <a:spLocks noChangeShapeType="1"/>
            </p:cNvSpPr>
            <p:nvPr/>
          </p:nvSpPr>
          <p:spPr bwMode="auto">
            <a:xfrm flipH="1">
              <a:off x="2424" y="24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799" name="Line 14836"/>
            <p:cNvSpPr>
              <a:spLocks noChangeShapeType="1"/>
            </p:cNvSpPr>
            <p:nvPr/>
          </p:nvSpPr>
          <p:spPr bwMode="auto">
            <a:xfrm flipH="1">
              <a:off x="2424" y="23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0" name="Line 14837"/>
            <p:cNvSpPr>
              <a:spLocks noChangeShapeType="1"/>
            </p:cNvSpPr>
            <p:nvPr/>
          </p:nvSpPr>
          <p:spPr bwMode="auto">
            <a:xfrm flipH="1">
              <a:off x="2412" y="231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1" name="Line 14838"/>
            <p:cNvSpPr>
              <a:spLocks noChangeShapeType="1"/>
            </p:cNvSpPr>
            <p:nvPr/>
          </p:nvSpPr>
          <p:spPr bwMode="auto">
            <a:xfrm flipH="1">
              <a:off x="2424" y="22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2" name="Line 14839"/>
            <p:cNvSpPr>
              <a:spLocks noChangeShapeType="1"/>
            </p:cNvSpPr>
            <p:nvPr/>
          </p:nvSpPr>
          <p:spPr bwMode="auto">
            <a:xfrm flipH="1">
              <a:off x="2424" y="22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3" name="Line 14840"/>
            <p:cNvSpPr>
              <a:spLocks noChangeShapeType="1"/>
            </p:cNvSpPr>
            <p:nvPr/>
          </p:nvSpPr>
          <p:spPr bwMode="auto">
            <a:xfrm flipH="1">
              <a:off x="2424" y="224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4" name="Line 14841"/>
            <p:cNvSpPr>
              <a:spLocks noChangeShapeType="1"/>
            </p:cNvSpPr>
            <p:nvPr/>
          </p:nvSpPr>
          <p:spPr bwMode="auto">
            <a:xfrm flipH="1">
              <a:off x="2424" y="222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5" name="Line 14842"/>
            <p:cNvSpPr>
              <a:spLocks noChangeShapeType="1"/>
            </p:cNvSpPr>
            <p:nvPr/>
          </p:nvSpPr>
          <p:spPr bwMode="auto">
            <a:xfrm flipH="1">
              <a:off x="2400" y="220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6" name="Rectangle 14843"/>
            <p:cNvSpPr>
              <a:spLocks noChangeArrowheads="1"/>
            </p:cNvSpPr>
            <p:nvPr/>
          </p:nvSpPr>
          <p:spPr bwMode="auto">
            <a:xfrm>
              <a:off x="2286" y="218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07" name="Rectangle 14844"/>
            <p:cNvSpPr>
              <a:spLocks noChangeArrowheads="1"/>
            </p:cNvSpPr>
            <p:nvPr/>
          </p:nvSpPr>
          <p:spPr bwMode="auto">
            <a:xfrm>
              <a:off x="2346" y="215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08" name="Line 14845"/>
            <p:cNvSpPr>
              <a:spLocks noChangeShapeType="1"/>
            </p:cNvSpPr>
            <p:nvPr/>
          </p:nvSpPr>
          <p:spPr bwMode="auto">
            <a:xfrm flipH="1">
              <a:off x="2424" y="20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09" name="Line 14846"/>
            <p:cNvSpPr>
              <a:spLocks noChangeShapeType="1"/>
            </p:cNvSpPr>
            <p:nvPr/>
          </p:nvSpPr>
          <p:spPr bwMode="auto">
            <a:xfrm flipH="1">
              <a:off x="2424" y="20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0" name="Line 14847"/>
            <p:cNvSpPr>
              <a:spLocks noChangeShapeType="1"/>
            </p:cNvSpPr>
            <p:nvPr/>
          </p:nvSpPr>
          <p:spPr bwMode="auto">
            <a:xfrm flipH="1">
              <a:off x="2424" y="197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1" name="Line 14848"/>
            <p:cNvSpPr>
              <a:spLocks noChangeShapeType="1"/>
            </p:cNvSpPr>
            <p:nvPr/>
          </p:nvSpPr>
          <p:spPr bwMode="auto">
            <a:xfrm flipH="1">
              <a:off x="2412" y="193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2" name="Line 14849"/>
            <p:cNvSpPr>
              <a:spLocks noChangeShapeType="1"/>
            </p:cNvSpPr>
            <p:nvPr/>
          </p:nvSpPr>
          <p:spPr bwMode="auto">
            <a:xfrm flipH="1">
              <a:off x="2424" y="19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3" name="Line 14850"/>
            <p:cNvSpPr>
              <a:spLocks noChangeShapeType="1"/>
            </p:cNvSpPr>
            <p:nvPr/>
          </p:nvSpPr>
          <p:spPr bwMode="auto">
            <a:xfrm flipH="1">
              <a:off x="2424" y="188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4" name="Line 14851"/>
            <p:cNvSpPr>
              <a:spLocks noChangeShapeType="1"/>
            </p:cNvSpPr>
            <p:nvPr/>
          </p:nvSpPr>
          <p:spPr bwMode="auto">
            <a:xfrm flipH="1">
              <a:off x="2424" y="185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5" name="Line 14852"/>
            <p:cNvSpPr>
              <a:spLocks noChangeShapeType="1"/>
            </p:cNvSpPr>
            <p:nvPr/>
          </p:nvSpPr>
          <p:spPr bwMode="auto">
            <a:xfrm flipH="1">
              <a:off x="2424" y="183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6" name="Line 14853"/>
            <p:cNvSpPr>
              <a:spLocks noChangeShapeType="1"/>
            </p:cNvSpPr>
            <p:nvPr/>
          </p:nvSpPr>
          <p:spPr bwMode="auto">
            <a:xfrm flipH="1">
              <a:off x="2400" y="182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17" name="Rectangle 14854"/>
            <p:cNvSpPr>
              <a:spLocks noChangeArrowheads="1"/>
            </p:cNvSpPr>
            <p:nvPr/>
          </p:nvSpPr>
          <p:spPr bwMode="auto">
            <a:xfrm>
              <a:off x="2286" y="1857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18" name="Rectangle 14855"/>
            <p:cNvSpPr>
              <a:spLocks noChangeArrowheads="1"/>
            </p:cNvSpPr>
            <p:nvPr/>
          </p:nvSpPr>
          <p:spPr bwMode="auto">
            <a:xfrm>
              <a:off x="2346" y="1821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819" name="Group 14860"/>
          <p:cNvGrpSpPr>
            <a:grpSpLocks noChangeAspect="1"/>
          </p:cNvGrpSpPr>
          <p:nvPr/>
        </p:nvGrpSpPr>
        <p:grpSpPr bwMode="auto">
          <a:xfrm>
            <a:off x="5221452" y="2133600"/>
            <a:ext cx="1285875" cy="1268016"/>
            <a:chOff x="564" y="1893"/>
            <a:chExt cx="2160" cy="2130"/>
          </a:xfrm>
        </p:grpSpPr>
        <p:sp>
          <p:nvSpPr>
            <p:cNvPr id="14820" name="AutoShape 14859"/>
            <p:cNvSpPr>
              <a:spLocks noChangeAspect="1" noChangeArrowheads="1" noTextEdit="1"/>
            </p:cNvSpPr>
            <p:nvPr/>
          </p:nvSpPr>
          <p:spPr bwMode="auto">
            <a:xfrm>
              <a:off x="564" y="1893"/>
              <a:ext cx="2160" cy="2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1" name="Rectangle 14861"/>
            <p:cNvSpPr>
              <a:spLocks noChangeArrowheads="1"/>
            </p:cNvSpPr>
            <p:nvPr/>
          </p:nvSpPr>
          <p:spPr bwMode="auto">
            <a:xfrm>
              <a:off x="1062" y="2085"/>
              <a:ext cx="1536" cy="15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pic>
          <p:nvPicPr>
            <p:cNvPr id="14822" name="Picture 14862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" y="208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23" name="Picture 14863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" y="2085"/>
              <a:ext cx="1536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24" name="Freeform 14867"/>
            <p:cNvSpPr>
              <a:spLocks/>
            </p:cNvSpPr>
            <p:nvPr/>
          </p:nvSpPr>
          <p:spPr bwMode="auto">
            <a:xfrm>
              <a:off x="1998" y="289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5" name="Freeform 14868"/>
            <p:cNvSpPr>
              <a:spLocks/>
            </p:cNvSpPr>
            <p:nvPr/>
          </p:nvSpPr>
          <p:spPr bwMode="auto">
            <a:xfrm>
              <a:off x="1998" y="2085"/>
              <a:ext cx="12" cy="822"/>
            </a:xfrm>
            <a:custGeom>
              <a:avLst/>
              <a:gdLst>
                <a:gd name="T0" fmla="*/ 0 w 12"/>
                <a:gd name="T1" fmla="*/ 0 h 822"/>
                <a:gd name="T2" fmla="*/ 0 w 12"/>
                <a:gd name="T3" fmla="*/ 816 h 822"/>
                <a:gd name="T4" fmla="*/ 0 w 12"/>
                <a:gd name="T5" fmla="*/ 822 h 822"/>
                <a:gd name="T6" fmla="*/ 6 w 12"/>
                <a:gd name="T7" fmla="*/ 822 h 822"/>
                <a:gd name="T8" fmla="*/ 12 w 12"/>
                <a:gd name="T9" fmla="*/ 822 h 822"/>
                <a:gd name="T10" fmla="*/ 12 w 12"/>
                <a:gd name="T11" fmla="*/ 816 h 822"/>
                <a:gd name="T12" fmla="*/ 12 w 12"/>
                <a:gd name="T13" fmla="*/ 0 h 822"/>
                <a:gd name="T14" fmla="*/ 0 w 12"/>
                <a:gd name="T15" fmla="*/ 0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22">
                  <a:moveTo>
                    <a:pt x="0" y="0"/>
                  </a:moveTo>
                  <a:lnTo>
                    <a:pt x="0" y="816"/>
                  </a:lnTo>
                  <a:lnTo>
                    <a:pt x="0" y="822"/>
                  </a:lnTo>
                  <a:lnTo>
                    <a:pt x="6" y="822"/>
                  </a:lnTo>
                  <a:lnTo>
                    <a:pt x="12" y="822"/>
                  </a:lnTo>
                  <a:lnTo>
                    <a:pt x="12" y="816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6" name="Freeform 14872"/>
            <p:cNvSpPr>
              <a:spLocks/>
            </p:cNvSpPr>
            <p:nvPr/>
          </p:nvSpPr>
          <p:spPr bwMode="auto">
            <a:xfrm>
              <a:off x="1998" y="2895"/>
              <a:ext cx="606" cy="12"/>
            </a:xfrm>
            <a:custGeom>
              <a:avLst/>
              <a:gdLst>
                <a:gd name="T0" fmla="*/ 6 w 606"/>
                <a:gd name="T1" fmla="*/ 0 h 12"/>
                <a:gd name="T2" fmla="*/ 0 w 606"/>
                <a:gd name="T3" fmla="*/ 0 h 12"/>
                <a:gd name="T4" fmla="*/ 0 w 606"/>
                <a:gd name="T5" fmla="*/ 6 h 12"/>
                <a:gd name="T6" fmla="*/ 0 w 606"/>
                <a:gd name="T7" fmla="*/ 12 h 12"/>
                <a:gd name="T8" fmla="*/ 6 w 606"/>
                <a:gd name="T9" fmla="*/ 12 h 12"/>
                <a:gd name="T10" fmla="*/ 600 w 606"/>
                <a:gd name="T11" fmla="*/ 12 h 12"/>
                <a:gd name="T12" fmla="*/ 606 w 606"/>
                <a:gd name="T13" fmla="*/ 12 h 12"/>
                <a:gd name="T14" fmla="*/ 606 w 606"/>
                <a:gd name="T15" fmla="*/ 6 h 12"/>
                <a:gd name="T16" fmla="*/ 606 w 606"/>
                <a:gd name="T17" fmla="*/ 0 h 12"/>
                <a:gd name="T18" fmla="*/ 600 w 606"/>
                <a:gd name="T19" fmla="*/ 0 h 12"/>
                <a:gd name="T20" fmla="*/ 6 w 60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6" h="1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00" y="12"/>
                  </a:lnTo>
                  <a:lnTo>
                    <a:pt x="606" y="12"/>
                  </a:lnTo>
                  <a:lnTo>
                    <a:pt x="606" y="6"/>
                  </a:lnTo>
                  <a:lnTo>
                    <a:pt x="606" y="0"/>
                  </a:lnTo>
                  <a:lnTo>
                    <a:pt x="60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7" name="Freeform 14873"/>
            <p:cNvSpPr>
              <a:spLocks/>
            </p:cNvSpPr>
            <p:nvPr/>
          </p:nvSpPr>
          <p:spPr bwMode="auto">
            <a:xfrm>
              <a:off x="1998" y="289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8" name="Freeform 14877"/>
            <p:cNvSpPr>
              <a:spLocks/>
            </p:cNvSpPr>
            <p:nvPr/>
          </p:nvSpPr>
          <p:spPr bwMode="auto">
            <a:xfrm>
              <a:off x="1062" y="2895"/>
              <a:ext cx="948" cy="12"/>
            </a:xfrm>
            <a:custGeom>
              <a:avLst/>
              <a:gdLst>
                <a:gd name="T0" fmla="*/ 0 w 948"/>
                <a:gd name="T1" fmla="*/ 0 h 12"/>
                <a:gd name="T2" fmla="*/ 0 w 948"/>
                <a:gd name="T3" fmla="*/ 12 h 12"/>
                <a:gd name="T4" fmla="*/ 942 w 948"/>
                <a:gd name="T5" fmla="*/ 12 h 12"/>
                <a:gd name="T6" fmla="*/ 948 w 948"/>
                <a:gd name="T7" fmla="*/ 12 h 12"/>
                <a:gd name="T8" fmla="*/ 948 w 948"/>
                <a:gd name="T9" fmla="*/ 6 h 12"/>
                <a:gd name="T10" fmla="*/ 948 w 948"/>
                <a:gd name="T11" fmla="*/ 0 h 12"/>
                <a:gd name="T12" fmla="*/ 942 w 948"/>
                <a:gd name="T13" fmla="*/ 0 h 12"/>
                <a:gd name="T14" fmla="*/ 0 w 94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8" h="12">
                  <a:moveTo>
                    <a:pt x="0" y="0"/>
                  </a:moveTo>
                  <a:lnTo>
                    <a:pt x="0" y="12"/>
                  </a:lnTo>
                  <a:lnTo>
                    <a:pt x="942" y="12"/>
                  </a:lnTo>
                  <a:lnTo>
                    <a:pt x="948" y="12"/>
                  </a:lnTo>
                  <a:lnTo>
                    <a:pt x="948" y="6"/>
                  </a:lnTo>
                  <a:lnTo>
                    <a:pt x="948" y="0"/>
                  </a:lnTo>
                  <a:lnTo>
                    <a:pt x="9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29" name="Freeform 14878"/>
            <p:cNvSpPr>
              <a:spLocks/>
            </p:cNvSpPr>
            <p:nvPr/>
          </p:nvSpPr>
          <p:spPr bwMode="auto">
            <a:xfrm>
              <a:off x="1998" y="2895"/>
              <a:ext cx="12" cy="732"/>
            </a:xfrm>
            <a:custGeom>
              <a:avLst/>
              <a:gdLst>
                <a:gd name="T0" fmla="*/ 6 w 12"/>
                <a:gd name="T1" fmla="*/ 0 h 732"/>
                <a:gd name="T2" fmla="*/ 0 w 12"/>
                <a:gd name="T3" fmla="*/ 0 h 732"/>
                <a:gd name="T4" fmla="*/ 0 w 12"/>
                <a:gd name="T5" fmla="*/ 6 h 732"/>
                <a:gd name="T6" fmla="*/ 0 w 12"/>
                <a:gd name="T7" fmla="*/ 726 h 732"/>
                <a:gd name="T8" fmla="*/ 0 w 12"/>
                <a:gd name="T9" fmla="*/ 732 h 732"/>
                <a:gd name="T10" fmla="*/ 6 w 12"/>
                <a:gd name="T11" fmla="*/ 732 h 732"/>
                <a:gd name="T12" fmla="*/ 12 w 12"/>
                <a:gd name="T13" fmla="*/ 732 h 732"/>
                <a:gd name="T14" fmla="*/ 12 w 12"/>
                <a:gd name="T15" fmla="*/ 726 h 732"/>
                <a:gd name="T16" fmla="*/ 12 w 12"/>
                <a:gd name="T17" fmla="*/ 6 h 732"/>
                <a:gd name="T18" fmla="*/ 12 w 12"/>
                <a:gd name="T19" fmla="*/ 0 h 732"/>
                <a:gd name="T20" fmla="*/ 6 w 12"/>
                <a:gd name="T21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32">
                  <a:moveTo>
                    <a:pt x="6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726"/>
                  </a:lnTo>
                  <a:lnTo>
                    <a:pt x="0" y="732"/>
                  </a:lnTo>
                  <a:lnTo>
                    <a:pt x="6" y="732"/>
                  </a:lnTo>
                  <a:lnTo>
                    <a:pt x="12" y="732"/>
                  </a:lnTo>
                  <a:lnTo>
                    <a:pt x="12" y="72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0" name="Freeform 14882"/>
            <p:cNvSpPr>
              <a:spLocks/>
            </p:cNvSpPr>
            <p:nvPr/>
          </p:nvSpPr>
          <p:spPr bwMode="auto">
            <a:xfrm>
              <a:off x="1062" y="2085"/>
              <a:ext cx="1536" cy="1536"/>
            </a:xfrm>
            <a:custGeom>
              <a:avLst/>
              <a:gdLst>
                <a:gd name="T0" fmla="*/ 0 w 1536"/>
                <a:gd name="T1" fmla="*/ 0 h 1536"/>
                <a:gd name="T2" fmla="*/ 1536 w 1536"/>
                <a:gd name="T3" fmla="*/ 0 h 1536"/>
                <a:gd name="T4" fmla="*/ 1536 w 1536"/>
                <a:gd name="T5" fmla="*/ 1536 h 1536"/>
                <a:gd name="T6" fmla="*/ 0 w 1536"/>
                <a:gd name="T7" fmla="*/ 1536 h 1536"/>
                <a:gd name="T8" fmla="*/ 0 w 1536"/>
                <a:gd name="T9" fmla="*/ 0 h 1536"/>
                <a:gd name="T10" fmla="*/ 0 w 153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6" h="1536">
                  <a:moveTo>
                    <a:pt x="0" y="0"/>
                  </a:moveTo>
                  <a:lnTo>
                    <a:pt x="1536" y="0"/>
                  </a:lnTo>
                  <a:lnTo>
                    <a:pt x="1536" y="1536"/>
                  </a:lnTo>
                  <a:lnTo>
                    <a:pt x="0" y="153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1" name="Line 14883"/>
            <p:cNvSpPr>
              <a:spLocks noChangeShapeType="1"/>
            </p:cNvSpPr>
            <p:nvPr/>
          </p:nvSpPr>
          <p:spPr bwMode="auto">
            <a:xfrm>
              <a:off x="1068" y="36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2" name="Rectangle 14884"/>
            <p:cNvSpPr>
              <a:spLocks noChangeArrowheads="1"/>
            </p:cNvSpPr>
            <p:nvPr/>
          </p:nvSpPr>
          <p:spPr bwMode="auto">
            <a:xfrm>
              <a:off x="1092" y="36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33" name="Rectangle 14885"/>
            <p:cNvSpPr>
              <a:spLocks noChangeArrowheads="1"/>
            </p:cNvSpPr>
            <p:nvPr/>
          </p:nvSpPr>
          <p:spPr bwMode="auto">
            <a:xfrm>
              <a:off x="1152" y="36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34" name="Line 14886"/>
            <p:cNvSpPr>
              <a:spLocks noChangeShapeType="1"/>
            </p:cNvSpPr>
            <p:nvPr/>
          </p:nvSpPr>
          <p:spPr bwMode="auto">
            <a:xfrm>
              <a:off x="1176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5" name="Line 14887"/>
            <p:cNvSpPr>
              <a:spLocks noChangeShapeType="1"/>
            </p:cNvSpPr>
            <p:nvPr/>
          </p:nvSpPr>
          <p:spPr bwMode="auto">
            <a:xfrm>
              <a:off x="124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6" name="Line 14888"/>
            <p:cNvSpPr>
              <a:spLocks noChangeShapeType="1"/>
            </p:cNvSpPr>
            <p:nvPr/>
          </p:nvSpPr>
          <p:spPr bwMode="auto">
            <a:xfrm>
              <a:off x="129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7" name="Line 14889"/>
            <p:cNvSpPr>
              <a:spLocks noChangeShapeType="1"/>
            </p:cNvSpPr>
            <p:nvPr/>
          </p:nvSpPr>
          <p:spPr bwMode="auto">
            <a:xfrm>
              <a:off x="1332" y="36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8" name="Line 14890"/>
            <p:cNvSpPr>
              <a:spLocks noChangeShapeType="1"/>
            </p:cNvSpPr>
            <p:nvPr/>
          </p:nvSpPr>
          <p:spPr bwMode="auto">
            <a:xfrm>
              <a:off x="136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39" name="Line 14891"/>
            <p:cNvSpPr>
              <a:spLocks noChangeShapeType="1"/>
            </p:cNvSpPr>
            <p:nvPr/>
          </p:nvSpPr>
          <p:spPr bwMode="auto">
            <a:xfrm>
              <a:off x="1386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0" name="Line 14892"/>
            <p:cNvSpPr>
              <a:spLocks noChangeShapeType="1"/>
            </p:cNvSpPr>
            <p:nvPr/>
          </p:nvSpPr>
          <p:spPr bwMode="auto">
            <a:xfrm>
              <a:off x="141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1" name="Line 14893"/>
            <p:cNvSpPr>
              <a:spLocks noChangeShapeType="1"/>
            </p:cNvSpPr>
            <p:nvPr/>
          </p:nvSpPr>
          <p:spPr bwMode="auto">
            <a:xfrm>
              <a:off x="1428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2" name="Line 14894"/>
            <p:cNvSpPr>
              <a:spLocks noChangeShapeType="1"/>
            </p:cNvSpPr>
            <p:nvPr/>
          </p:nvSpPr>
          <p:spPr bwMode="auto">
            <a:xfrm>
              <a:off x="1446" y="36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3" name="Rectangle 14895"/>
            <p:cNvSpPr>
              <a:spLocks noChangeArrowheads="1"/>
            </p:cNvSpPr>
            <p:nvPr/>
          </p:nvSpPr>
          <p:spPr bwMode="auto">
            <a:xfrm>
              <a:off x="1446" y="36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44" name="Rectangle 14896"/>
            <p:cNvSpPr>
              <a:spLocks noChangeArrowheads="1"/>
            </p:cNvSpPr>
            <p:nvPr/>
          </p:nvSpPr>
          <p:spPr bwMode="auto">
            <a:xfrm>
              <a:off x="1506" y="36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45" name="Line 14897"/>
            <p:cNvSpPr>
              <a:spLocks noChangeShapeType="1"/>
            </p:cNvSpPr>
            <p:nvPr/>
          </p:nvSpPr>
          <p:spPr bwMode="auto">
            <a:xfrm>
              <a:off x="156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6" name="Line 14898"/>
            <p:cNvSpPr>
              <a:spLocks noChangeShapeType="1"/>
            </p:cNvSpPr>
            <p:nvPr/>
          </p:nvSpPr>
          <p:spPr bwMode="auto">
            <a:xfrm>
              <a:off x="1626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7" name="Line 14899"/>
            <p:cNvSpPr>
              <a:spLocks noChangeShapeType="1"/>
            </p:cNvSpPr>
            <p:nvPr/>
          </p:nvSpPr>
          <p:spPr bwMode="auto">
            <a:xfrm>
              <a:off x="1674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8" name="Line 14900"/>
            <p:cNvSpPr>
              <a:spLocks noChangeShapeType="1"/>
            </p:cNvSpPr>
            <p:nvPr/>
          </p:nvSpPr>
          <p:spPr bwMode="auto">
            <a:xfrm>
              <a:off x="1710" y="36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49" name="Line 14901"/>
            <p:cNvSpPr>
              <a:spLocks noChangeShapeType="1"/>
            </p:cNvSpPr>
            <p:nvPr/>
          </p:nvSpPr>
          <p:spPr bwMode="auto">
            <a:xfrm>
              <a:off x="174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0" name="Line 14902"/>
            <p:cNvSpPr>
              <a:spLocks noChangeShapeType="1"/>
            </p:cNvSpPr>
            <p:nvPr/>
          </p:nvSpPr>
          <p:spPr bwMode="auto">
            <a:xfrm>
              <a:off x="177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1" name="Line 14903"/>
            <p:cNvSpPr>
              <a:spLocks noChangeShapeType="1"/>
            </p:cNvSpPr>
            <p:nvPr/>
          </p:nvSpPr>
          <p:spPr bwMode="auto">
            <a:xfrm>
              <a:off x="1788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2" name="Line 14904"/>
            <p:cNvSpPr>
              <a:spLocks noChangeShapeType="1"/>
            </p:cNvSpPr>
            <p:nvPr/>
          </p:nvSpPr>
          <p:spPr bwMode="auto">
            <a:xfrm>
              <a:off x="181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3" name="Line 14905"/>
            <p:cNvSpPr>
              <a:spLocks noChangeShapeType="1"/>
            </p:cNvSpPr>
            <p:nvPr/>
          </p:nvSpPr>
          <p:spPr bwMode="auto">
            <a:xfrm>
              <a:off x="1830" y="36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4" name="Rectangle 14906"/>
            <p:cNvSpPr>
              <a:spLocks noChangeArrowheads="1"/>
            </p:cNvSpPr>
            <p:nvPr/>
          </p:nvSpPr>
          <p:spPr bwMode="auto">
            <a:xfrm>
              <a:off x="1830" y="36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55" name="Rectangle 14907"/>
            <p:cNvSpPr>
              <a:spLocks noChangeArrowheads="1"/>
            </p:cNvSpPr>
            <p:nvPr/>
          </p:nvSpPr>
          <p:spPr bwMode="auto">
            <a:xfrm>
              <a:off x="1890" y="36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56" name="Line 14908"/>
            <p:cNvSpPr>
              <a:spLocks noChangeShapeType="1"/>
            </p:cNvSpPr>
            <p:nvPr/>
          </p:nvSpPr>
          <p:spPr bwMode="auto">
            <a:xfrm>
              <a:off x="1944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7" name="Line 14909"/>
            <p:cNvSpPr>
              <a:spLocks noChangeShapeType="1"/>
            </p:cNvSpPr>
            <p:nvPr/>
          </p:nvSpPr>
          <p:spPr bwMode="auto">
            <a:xfrm>
              <a:off x="201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8" name="Line 14910"/>
            <p:cNvSpPr>
              <a:spLocks noChangeShapeType="1"/>
            </p:cNvSpPr>
            <p:nvPr/>
          </p:nvSpPr>
          <p:spPr bwMode="auto">
            <a:xfrm>
              <a:off x="2058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59" name="Line 14911"/>
            <p:cNvSpPr>
              <a:spLocks noChangeShapeType="1"/>
            </p:cNvSpPr>
            <p:nvPr/>
          </p:nvSpPr>
          <p:spPr bwMode="auto">
            <a:xfrm>
              <a:off x="2094" y="36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0" name="Line 14912"/>
            <p:cNvSpPr>
              <a:spLocks noChangeShapeType="1"/>
            </p:cNvSpPr>
            <p:nvPr/>
          </p:nvSpPr>
          <p:spPr bwMode="auto">
            <a:xfrm>
              <a:off x="2124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1" name="Line 14913"/>
            <p:cNvSpPr>
              <a:spLocks noChangeShapeType="1"/>
            </p:cNvSpPr>
            <p:nvPr/>
          </p:nvSpPr>
          <p:spPr bwMode="auto">
            <a:xfrm>
              <a:off x="2148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2" name="Line 14914"/>
            <p:cNvSpPr>
              <a:spLocks noChangeShapeType="1"/>
            </p:cNvSpPr>
            <p:nvPr/>
          </p:nvSpPr>
          <p:spPr bwMode="auto">
            <a:xfrm>
              <a:off x="217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3" name="Line 14915"/>
            <p:cNvSpPr>
              <a:spLocks noChangeShapeType="1"/>
            </p:cNvSpPr>
            <p:nvPr/>
          </p:nvSpPr>
          <p:spPr bwMode="auto">
            <a:xfrm>
              <a:off x="2190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4" name="Line 14916"/>
            <p:cNvSpPr>
              <a:spLocks noChangeShapeType="1"/>
            </p:cNvSpPr>
            <p:nvPr/>
          </p:nvSpPr>
          <p:spPr bwMode="auto">
            <a:xfrm>
              <a:off x="2208" y="36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5" name="Rectangle 14917"/>
            <p:cNvSpPr>
              <a:spLocks noChangeArrowheads="1"/>
            </p:cNvSpPr>
            <p:nvPr/>
          </p:nvSpPr>
          <p:spPr bwMode="auto">
            <a:xfrm>
              <a:off x="2208" y="36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66" name="Rectangle 14918"/>
            <p:cNvSpPr>
              <a:spLocks noChangeArrowheads="1"/>
            </p:cNvSpPr>
            <p:nvPr/>
          </p:nvSpPr>
          <p:spPr bwMode="auto">
            <a:xfrm>
              <a:off x="2268" y="36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67" name="Line 14919"/>
            <p:cNvSpPr>
              <a:spLocks noChangeShapeType="1"/>
            </p:cNvSpPr>
            <p:nvPr/>
          </p:nvSpPr>
          <p:spPr bwMode="auto">
            <a:xfrm>
              <a:off x="232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8" name="Line 14920"/>
            <p:cNvSpPr>
              <a:spLocks noChangeShapeType="1"/>
            </p:cNvSpPr>
            <p:nvPr/>
          </p:nvSpPr>
          <p:spPr bwMode="auto">
            <a:xfrm>
              <a:off x="2394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69" name="Line 14921"/>
            <p:cNvSpPr>
              <a:spLocks noChangeShapeType="1"/>
            </p:cNvSpPr>
            <p:nvPr/>
          </p:nvSpPr>
          <p:spPr bwMode="auto">
            <a:xfrm>
              <a:off x="244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0" name="Line 14922"/>
            <p:cNvSpPr>
              <a:spLocks noChangeShapeType="1"/>
            </p:cNvSpPr>
            <p:nvPr/>
          </p:nvSpPr>
          <p:spPr bwMode="auto">
            <a:xfrm>
              <a:off x="2478" y="3621"/>
              <a:ext cx="0" cy="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1" name="Line 14923"/>
            <p:cNvSpPr>
              <a:spLocks noChangeShapeType="1"/>
            </p:cNvSpPr>
            <p:nvPr/>
          </p:nvSpPr>
          <p:spPr bwMode="auto">
            <a:xfrm>
              <a:off x="2508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2" name="Line 14924"/>
            <p:cNvSpPr>
              <a:spLocks noChangeShapeType="1"/>
            </p:cNvSpPr>
            <p:nvPr/>
          </p:nvSpPr>
          <p:spPr bwMode="auto">
            <a:xfrm>
              <a:off x="2532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3" name="Line 14925"/>
            <p:cNvSpPr>
              <a:spLocks noChangeShapeType="1"/>
            </p:cNvSpPr>
            <p:nvPr/>
          </p:nvSpPr>
          <p:spPr bwMode="auto">
            <a:xfrm>
              <a:off x="2556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4" name="Line 14926"/>
            <p:cNvSpPr>
              <a:spLocks noChangeShapeType="1"/>
            </p:cNvSpPr>
            <p:nvPr/>
          </p:nvSpPr>
          <p:spPr bwMode="auto">
            <a:xfrm>
              <a:off x="2574" y="3621"/>
              <a:ext cx="0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5" name="Line 14927"/>
            <p:cNvSpPr>
              <a:spLocks noChangeShapeType="1"/>
            </p:cNvSpPr>
            <p:nvPr/>
          </p:nvSpPr>
          <p:spPr bwMode="auto">
            <a:xfrm>
              <a:off x="2592" y="3621"/>
              <a:ext cx="0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6" name="Rectangle 14928"/>
            <p:cNvSpPr>
              <a:spLocks noChangeArrowheads="1"/>
            </p:cNvSpPr>
            <p:nvPr/>
          </p:nvSpPr>
          <p:spPr bwMode="auto">
            <a:xfrm>
              <a:off x="2508" y="369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77" name="Rectangle 14929"/>
            <p:cNvSpPr>
              <a:spLocks noChangeArrowheads="1"/>
            </p:cNvSpPr>
            <p:nvPr/>
          </p:nvSpPr>
          <p:spPr bwMode="auto">
            <a:xfrm>
              <a:off x="2568" y="366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78" name="Line 14931"/>
            <p:cNvSpPr>
              <a:spLocks noChangeShapeType="1"/>
            </p:cNvSpPr>
            <p:nvPr/>
          </p:nvSpPr>
          <p:spPr bwMode="auto">
            <a:xfrm flipH="1">
              <a:off x="1020" y="3615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79" name="Rectangle 14932"/>
            <p:cNvSpPr>
              <a:spLocks noChangeArrowheads="1"/>
            </p:cNvSpPr>
            <p:nvPr/>
          </p:nvSpPr>
          <p:spPr bwMode="auto">
            <a:xfrm>
              <a:off x="906" y="356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80" name="Rectangle 14933"/>
            <p:cNvSpPr>
              <a:spLocks noChangeArrowheads="1"/>
            </p:cNvSpPr>
            <p:nvPr/>
          </p:nvSpPr>
          <p:spPr bwMode="auto">
            <a:xfrm>
              <a:off x="966" y="352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81" name="Line 14934"/>
            <p:cNvSpPr>
              <a:spLocks noChangeShapeType="1"/>
            </p:cNvSpPr>
            <p:nvPr/>
          </p:nvSpPr>
          <p:spPr bwMode="auto">
            <a:xfrm flipH="1">
              <a:off x="1044" y="350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2" name="Line 14935"/>
            <p:cNvSpPr>
              <a:spLocks noChangeShapeType="1"/>
            </p:cNvSpPr>
            <p:nvPr/>
          </p:nvSpPr>
          <p:spPr bwMode="auto">
            <a:xfrm flipH="1">
              <a:off x="1044" y="34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3" name="Line 14936"/>
            <p:cNvSpPr>
              <a:spLocks noChangeShapeType="1"/>
            </p:cNvSpPr>
            <p:nvPr/>
          </p:nvSpPr>
          <p:spPr bwMode="auto">
            <a:xfrm flipH="1">
              <a:off x="1044" y="33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4" name="Line 14937"/>
            <p:cNvSpPr>
              <a:spLocks noChangeShapeType="1"/>
            </p:cNvSpPr>
            <p:nvPr/>
          </p:nvSpPr>
          <p:spPr bwMode="auto">
            <a:xfrm flipH="1">
              <a:off x="1032" y="3345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5" name="Line 14938"/>
            <p:cNvSpPr>
              <a:spLocks noChangeShapeType="1"/>
            </p:cNvSpPr>
            <p:nvPr/>
          </p:nvSpPr>
          <p:spPr bwMode="auto">
            <a:xfrm flipH="1">
              <a:off x="1044" y="331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6" name="Line 14939"/>
            <p:cNvSpPr>
              <a:spLocks noChangeShapeType="1"/>
            </p:cNvSpPr>
            <p:nvPr/>
          </p:nvSpPr>
          <p:spPr bwMode="auto">
            <a:xfrm flipH="1">
              <a:off x="1044" y="329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7" name="Line 14940"/>
            <p:cNvSpPr>
              <a:spLocks noChangeShapeType="1"/>
            </p:cNvSpPr>
            <p:nvPr/>
          </p:nvSpPr>
          <p:spPr bwMode="auto">
            <a:xfrm flipH="1">
              <a:off x="1044" y="32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8" name="Line 14941"/>
            <p:cNvSpPr>
              <a:spLocks noChangeShapeType="1"/>
            </p:cNvSpPr>
            <p:nvPr/>
          </p:nvSpPr>
          <p:spPr bwMode="auto">
            <a:xfrm flipH="1">
              <a:off x="1044" y="324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89" name="Line 14942"/>
            <p:cNvSpPr>
              <a:spLocks noChangeShapeType="1"/>
            </p:cNvSpPr>
            <p:nvPr/>
          </p:nvSpPr>
          <p:spPr bwMode="auto">
            <a:xfrm flipH="1">
              <a:off x="1020" y="323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0" name="Rectangle 14943"/>
            <p:cNvSpPr>
              <a:spLocks noChangeArrowheads="1"/>
            </p:cNvSpPr>
            <p:nvPr/>
          </p:nvSpPr>
          <p:spPr bwMode="auto">
            <a:xfrm>
              <a:off x="906" y="3213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91" name="Rectangle 14944"/>
            <p:cNvSpPr>
              <a:spLocks noChangeArrowheads="1"/>
            </p:cNvSpPr>
            <p:nvPr/>
          </p:nvSpPr>
          <p:spPr bwMode="auto">
            <a:xfrm>
              <a:off x="966" y="3177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92" name="Line 14945"/>
            <p:cNvSpPr>
              <a:spLocks noChangeShapeType="1"/>
            </p:cNvSpPr>
            <p:nvPr/>
          </p:nvSpPr>
          <p:spPr bwMode="auto">
            <a:xfrm flipH="1">
              <a:off x="1044" y="311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3" name="Line 14946"/>
            <p:cNvSpPr>
              <a:spLocks noChangeShapeType="1"/>
            </p:cNvSpPr>
            <p:nvPr/>
          </p:nvSpPr>
          <p:spPr bwMode="auto">
            <a:xfrm flipH="1">
              <a:off x="1044" y="305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4" name="Line 14947"/>
            <p:cNvSpPr>
              <a:spLocks noChangeShapeType="1"/>
            </p:cNvSpPr>
            <p:nvPr/>
          </p:nvSpPr>
          <p:spPr bwMode="auto">
            <a:xfrm flipH="1">
              <a:off x="1044" y="30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5" name="Line 14948"/>
            <p:cNvSpPr>
              <a:spLocks noChangeShapeType="1"/>
            </p:cNvSpPr>
            <p:nvPr/>
          </p:nvSpPr>
          <p:spPr bwMode="auto">
            <a:xfrm flipH="1">
              <a:off x="1032" y="2967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6" name="Line 14949"/>
            <p:cNvSpPr>
              <a:spLocks noChangeShapeType="1"/>
            </p:cNvSpPr>
            <p:nvPr/>
          </p:nvSpPr>
          <p:spPr bwMode="auto">
            <a:xfrm flipH="1">
              <a:off x="1044" y="293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7" name="Line 14950"/>
            <p:cNvSpPr>
              <a:spLocks noChangeShapeType="1"/>
            </p:cNvSpPr>
            <p:nvPr/>
          </p:nvSpPr>
          <p:spPr bwMode="auto">
            <a:xfrm flipH="1">
              <a:off x="1044" y="290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8" name="Line 14951"/>
            <p:cNvSpPr>
              <a:spLocks noChangeShapeType="1"/>
            </p:cNvSpPr>
            <p:nvPr/>
          </p:nvSpPr>
          <p:spPr bwMode="auto">
            <a:xfrm flipH="1">
              <a:off x="1044" y="288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899" name="Line 14952"/>
            <p:cNvSpPr>
              <a:spLocks noChangeShapeType="1"/>
            </p:cNvSpPr>
            <p:nvPr/>
          </p:nvSpPr>
          <p:spPr bwMode="auto">
            <a:xfrm flipH="1">
              <a:off x="1044" y="286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0" name="Line 14953"/>
            <p:cNvSpPr>
              <a:spLocks noChangeShapeType="1"/>
            </p:cNvSpPr>
            <p:nvPr/>
          </p:nvSpPr>
          <p:spPr bwMode="auto">
            <a:xfrm flipH="1">
              <a:off x="1020" y="2847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1" name="Rectangle 14954"/>
            <p:cNvSpPr>
              <a:spLocks noChangeArrowheads="1"/>
            </p:cNvSpPr>
            <p:nvPr/>
          </p:nvSpPr>
          <p:spPr bwMode="auto">
            <a:xfrm>
              <a:off x="906" y="2829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02" name="Rectangle 14955"/>
            <p:cNvSpPr>
              <a:spLocks noChangeArrowheads="1"/>
            </p:cNvSpPr>
            <p:nvPr/>
          </p:nvSpPr>
          <p:spPr bwMode="auto">
            <a:xfrm>
              <a:off x="966" y="2793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03" name="Line 14956"/>
            <p:cNvSpPr>
              <a:spLocks noChangeShapeType="1"/>
            </p:cNvSpPr>
            <p:nvPr/>
          </p:nvSpPr>
          <p:spPr bwMode="auto">
            <a:xfrm flipH="1">
              <a:off x="1044" y="273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4" name="Line 14957"/>
            <p:cNvSpPr>
              <a:spLocks noChangeShapeType="1"/>
            </p:cNvSpPr>
            <p:nvPr/>
          </p:nvSpPr>
          <p:spPr bwMode="auto">
            <a:xfrm flipH="1">
              <a:off x="1044" y="266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5" name="Line 14958"/>
            <p:cNvSpPr>
              <a:spLocks noChangeShapeType="1"/>
            </p:cNvSpPr>
            <p:nvPr/>
          </p:nvSpPr>
          <p:spPr bwMode="auto">
            <a:xfrm flipH="1">
              <a:off x="1044" y="261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6" name="Line 14959"/>
            <p:cNvSpPr>
              <a:spLocks noChangeShapeType="1"/>
            </p:cNvSpPr>
            <p:nvPr/>
          </p:nvSpPr>
          <p:spPr bwMode="auto">
            <a:xfrm flipH="1">
              <a:off x="1032" y="2583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7" name="Line 14960"/>
            <p:cNvSpPr>
              <a:spLocks noChangeShapeType="1"/>
            </p:cNvSpPr>
            <p:nvPr/>
          </p:nvSpPr>
          <p:spPr bwMode="auto">
            <a:xfrm flipH="1">
              <a:off x="1044" y="255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8" name="Line 14961"/>
            <p:cNvSpPr>
              <a:spLocks noChangeShapeType="1"/>
            </p:cNvSpPr>
            <p:nvPr/>
          </p:nvSpPr>
          <p:spPr bwMode="auto">
            <a:xfrm flipH="1">
              <a:off x="1044" y="252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09" name="Line 14962"/>
            <p:cNvSpPr>
              <a:spLocks noChangeShapeType="1"/>
            </p:cNvSpPr>
            <p:nvPr/>
          </p:nvSpPr>
          <p:spPr bwMode="auto">
            <a:xfrm flipH="1">
              <a:off x="1044" y="250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0" name="Line 14963"/>
            <p:cNvSpPr>
              <a:spLocks noChangeShapeType="1"/>
            </p:cNvSpPr>
            <p:nvPr/>
          </p:nvSpPr>
          <p:spPr bwMode="auto">
            <a:xfrm flipH="1">
              <a:off x="1044" y="2487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1" name="Line 14964"/>
            <p:cNvSpPr>
              <a:spLocks noChangeShapeType="1"/>
            </p:cNvSpPr>
            <p:nvPr/>
          </p:nvSpPr>
          <p:spPr bwMode="auto">
            <a:xfrm flipH="1">
              <a:off x="1020" y="2469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2" name="Rectangle 14965"/>
            <p:cNvSpPr>
              <a:spLocks noChangeArrowheads="1"/>
            </p:cNvSpPr>
            <p:nvPr/>
          </p:nvSpPr>
          <p:spPr bwMode="auto">
            <a:xfrm>
              <a:off x="906" y="245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13" name="Rectangle 14966"/>
            <p:cNvSpPr>
              <a:spLocks noChangeArrowheads="1"/>
            </p:cNvSpPr>
            <p:nvPr/>
          </p:nvSpPr>
          <p:spPr bwMode="auto">
            <a:xfrm>
              <a:off x="966" y="241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14" name="Line 14967"/>
            <p:cNvSpPr>
              <a:spLocks noChangeShapeType="1"/>
            </p:cNvSpPr>
            <p:nvPr/>
          </p:nvSpPr>
          <p:spPr bwMode="auto">
            <a:xfrm flipH="1">
              <a:off x="1044" y="235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5" name="Line 14968"/>
            <p:cNvSpPr>
              <a:spLocks noChangeShapeType="1"/>
            </p:cNvSpPr>
            <p:nvPr/>
          </p:nvSpPr>
          <p:spPr bwMode="auto">
            <a:xfrm flipH="1">
              <a:off x="1044" y="228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6" name="Line 14969"/>
            <p:cNvSpPr>
              <a:spLocks noChangeShapeType="1"/>
            </p:cNvSpPr>
            <p:nvPr/>
          </p:nvSpPr>
          <p:spPr bwMode="auto">
            <a:xfrm flipH="1">
              <a:off x="1044" y="223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7" name="Line 14970"/>
            <p:cNvSpPr>
              <a:spLocks noChangeShapeType="1"/>
            </p:cNvSpPr>
            <p:nvPr/>
          </p:nvSpPr>
          <p:spPr bwMode="auto">
            <a:xfrm flipH="1">
              <a:off x="1032" y="2199"/>
              <a:ext cx="3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8" name="Line 14971"/>
            <p:cNvSpPr>
              <a:spLocks noChangeShapeType="1"/>
            </p:cNvSpPr>
            <p:nvPr/>
          </p:nvSpPr>
          <p:spPr bwMode="auto">
            <a:xfrm flipH="1">
              <a:off x="1044" y="2169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19" name="Line 14972"/>
            <p:cNvSpPr>
              <a:spLocks noChangeShapeType="1"/>
            </p:cNvSpPr>
            <p:nvPr/>
          </p:nvSpPr>
          <p:spPr bwMode="auto">
            <a:xfrm flipH="1">
              <a:off x="1044" y="2145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20" name="Line 14973"/>
            <p:cNvSpPr>
              <a:spLocks noChangeShapeType="1"/>
            </p:cNvSpPr>
            <p:nvPr/>
          </p:nvSpPr>
          <p:spPr bwMode="auto">
            <a:xfrm flipH="1">
              <a:off x="1044" y="2121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21" name="Line 14974"/>
            <p:cNvSpPr>
              <a:spLocks noChangeShapeType="1"/>
            </p:cNvSpPr>
            <p:nvPr/>
          </p:nvSpPr>
          <p:spPr bwMode="auto">
            <a:xfrm flipH="1">
              <a:off x="1044" y="2103"/>
              <a:ext cx="1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22" name="Line 14975"/>
            <p:cNvSpPr>
              <a:spLocks noChangeShapeType="1"/>
            </p:cNvSpPr>
            <p:nvPr/>
          </p:nvSpPr>
          <p:spPr bwMode="auto">
            <a:xfrm flipH="1">
              <a:off x="1020" y="2091"/>
              <a:ext cx="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"/>
            </a:p>
          </p:txBody>
        </p:sp>
        <p:sp>
          <p:nvSpPr>
            <p:cNvPr id="14923" name="Rectangle 14976"/>
            <p:cNvSpPr>
              <a:spLocks noChangeArrowheads="1"/>
            </p:cNvSpPr>
            <p:nvPr/>
          </p:nvSpPr>
          <p:spPr bwMode="auto">
            <a:xfrm>
              <a:off x="906" y="2121"/>
              <a:ext cx="1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24" name="Rectangle 14977"/>
            <p:cNvSpPr>
              <a:spLocks noChangeArrowheads="1"/>
            </p:cNvSpPr>
            <p:nvPr/>
          </p:nvSpPr>
          <p:spPr bwMode="auto">
            <a:xfrm>
              <a:off x="966" y="2085"/>
              <a:ext cx="8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en-US" altLang="en-US" sz="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" name="グループ化 4"/>
          <p:cNvGrpSpPr/>
          <p:nvPr/>
        </p:nvGrpSpPr>
        <p:grpSpPr>
          <a:xfrm>
            <a:off x="436728" y="5113019"/>
            <a:ext cx="4640097" cy="3025482"/>
            <a:chOff x="436728" y="5113019"/>
            <a:chExt cx="4640097" cy="3025482"/>
          </a:xfrm>
        </p:grpSpPr>
        <p:sp>
          <p:nvSpPr>
            <p:cNvPr id="1039" name="テキスト ボックス 1038"/>
            <p:cNvSpPr txBox="1"/>
            <p:nvPr/>
          </p:nvSpPr>
          <p:spPr>
            <a:xfrm rot="16200000">
              <a:off x="-75198" y="5964117"/>
              <a:ext cx="19791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1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Annexin</a:t>
              </a:r>
              <a:r>
                <a:rPr kumimoji="1" lang="ja-JP" alt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1" lang="en-US" altLang="ja-JP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V-positive</a:t>
              </a:r>
              <a:r>
                <a:rPr kumimoji="1" lang="ja-JP" alt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1" lang="en-US" altLang="ja-JP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cells</a:t>
              </a:r>
              <a:r>
                <a:rPr kumimoji="1" lang="ja-JP" altLang="en-US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1" lang="en-US" altLang="ja-JP" sz="1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[%]</a:t>
              </a:r>
              <a:endParaRPr kumimoji="1" lang="ja-JP" alt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Freeform 9"/>
            <p:cNvSpPr>
              <a:spLocks noEditPoints="1"/>
            </p:cNvSpPr>
            <p:nvPr/>
          </p:nvSpPr>
          <p:spPr bwMode="auto">
            <a:xfrm>
              <a:off x="1350963" y="5708650"/>
              <a:ext cx="3625850" cy="1231900"/>
            </a:xfrm>
            <a:custGeom>
              <a:avLst/>
              <a:gdLst>
                <a:gd name="T0" fmla="*/ 0 w 2284"/>
                <a:gd name="T1" fmla="*/ 634 h 776"/>
                <a:gd name="T2" fmla="*/ 80 w 2284"/>
                <a:gd name="T3" fmla="*/ 634 h 776"/>
                <a:gd name="T4" fmla="*/ 80 w 2284"/>
                <a:gd name="T5" fmla="*/ 776 h 776"/>
                <a:gd name="T6" fmla="*/ 0 w 2284"/>
                <a:gd name="T7" fmla="*/ 776 h 776"/>
                <a:gd name="T8" fmla="*/ 0 w 2284"/>
                <a:gd name="T9" fmla="*/ 634 h 776"/>
                <a:gd name="T10" fmla="*/ 200 w 2284"/>
                <a:gd name="T11" fmla="*/ 634 h 776"/>
                <a:gd name="T12" fmla="*/ 280 w 2284"/>
                <a:gd name="T13" fmla="*/ 634 h 776"/>
                <a:gd name="T14" fmla="*/ 280 w 2284"/>
                <a:gd name="T15" fmla="*/ 776 h 776"/>
                <a:gd name="T16" fmla="*/ 200 w 2284"/>
                <a:gd name="T17" fmla="*/ 776 h 776"/>
                <a:gd name="T18" fmla="*/ 200 w 2284"/>
                <a:gd name="T19" fmla="*/ 634 h 776"/>
                <a:gd name="T20" fmla="*/ 400 w 2284"/>
                <a:gd name="T21" fmla="*/ 646 h 776"/>
                <a:gd name="T22" fmla="*/ 481 w 2284"/>
                <a:gd name="T23" fmla="*/ 646 h 776"/>
                <a:gd name="T24" fmla="*/ 481 w 2284"/>
                <a:gd name="T25" fmla="*/ 776 h 776"/>
                <a:gd name="T26" fmla="*/ 400 w 2284"/>
                <a:gd name="T27" fmla="*/ 776 h 776"/>
                <a:gd name="T28" fmla="*/ 400 w 2284"/>
                <a:gd name="T29" fmla="*/ 646 h 776"/>
                <a:gd name="T30" fmla="*/ 601 w 2284"/>
                <a:gd name="T31" fmla="*/ 626 h 776"/>
                <a:gd name="T32" fmla="*/ 681 w 2284"/>
                <a:gd name="T33" fmla="*/ 626 h 776"/>
                <a:gd name="T34" fmla="*/ 681 w 2284"/>
                <a:gd name="T35" fmla="*/ 776 h 776"/>
                <a:gd name="T36" fmla="*/ 601 w 2284"/>
                <a:gd name="T37" fmla="*/ 776 h 776"/>
                <a:gd name="T38" fmla="*/ 601 w 2284"/>
                <a:gd name="T39" fmla="*/ 626 h 776"/>
                <a:gd name="T40" fmla="*/ 802 w 2284"/>
                <a:gd name="T41" fmla="*/ 644 h 776"/>
                <a:gd name="T42" fmla="*/ 881 w 2284"/>
                <a:gd name="T43" fmla="*/ 644 h 776"/>
                <a:gd name="T44" fmla="*/ 881 w 2284"/>
                <a:gd name="T45" fmla="*/ 776 h 776"/>
                <a:gd name="T46" fmla="*/ 802 w 2284"/>
                <a:gd name="T47" fmla="*/ 776 h 776"/>
                <a:gd name="T48" fmla="*/ 802 w 2284"/>
                <a:gd name="T49" fmla="*/ 644 h 776"/>
                <a:gd name="T50" fmla="*/ 1001 w 2284"/>
                <a:gd name="T51" fmla="*/ 611 h 776"/>
                <a:gd name="T52" fmla="*/ 1082 w 2284"/>
                <a:gd name="T53" fmla="*/ 611 h 776"/>
                <a:gd name="T54" fmla="*/ 1082 w 2284"/>
                <a:gd name="T55" fmla="*/ 776 h 776"/>
                <a:gd name="T56" fmla="*/ 1001 w 2284"/>
                <a:gd name="T57" fmla="*/ 776 h 776"/>
                <a:gd name="T58" fmla="*/ 1001 w 2284"/>
                <a:gd name="T59" fmla="*/ 611 h 776"/>
                <a:gd name="T60" fmla="*/ 1202 w 2284"/>
                <a:gd name="T61" fmla="*/ 614 h 776"/>
                <a:gd name="T62" fmla="*/ 1283 w 2284"/>
                <a:gd name="T63" fmla="*/ 614 h 776"/>
                <a:gd name="T64" fmla="*/ 1283 w 2284"/>
                <a:gd name="T65" fmla="*/ 776 h 776"/>
                <a:gd name="T66" fmla="*/ 1202 w 2284"/>
                <a:gd name="T67" fmla="*/ 776 h 776"/>
                <a:gd name="T68" fmla="*/ 1202 w 2284"/>
                <a:gd name="T69" fmla="*/ 614 h 776"/>
                <a:gd name="T70" fmla="*/ 1403 w 2284"/>
                <a:gd name="T71" fmla="*/ 610 h 776"/>
                <a:gd name="T72" fmla="*/ 1482 w 2284"/>
                <a:gd name="T73" fmla="*/ 610 h 776"/>
                <a:gd name="T74" fmla="*/ 1482 w 2284"/>
                <a:gd name="T75" fmla="*/ 776 h 776"/>
                <a:gd name="T76" fmla="*/ 1403 w 2284"/>
                <a:gd name="T77" fmla="*/ 776 h 776"/>
                <a:gd name="T78" fmla="*/ 1403 w 2284"/>
                <a:gd name="T79" fmla="*/ 610 h 776"/>
                <a:gd name="T80" fmla="*/ 1602 w 2284"/>
                <a:gd name="T81" fmla="*/ 612 h 776"/>
                <a:gd name="T82" fmla="*/ 1683 w 2284"/>
                <a:gd name="T83" fmla="*/ 612 h 776"/>
                <a:gd name="T84" fmla="*/ 1683 w 2284"/>
                <a:gd name="T85" fmla="*/ 776 h 776"/>
                <a:gd name="T86" fmla="*/ 1602 w 2284"/>
                <a:gd name="T87" fmla="*/ 776 h 776"/>
                <a:gd name="T88" fmla="*/ 1602 w 2284"/>
                <a:gd name="T89" fmla="*/ 612 h 776"/>
                <a:gd name="T90" fmla="*/ 1803 w 2284"/>
                <a:gd name="T91" fmla="*/ 617 h 776"/>
                <a:gd name="T92" fmla="*/ 1883 w 2284"/>
                <a:gd name="T93" fmla="*/ 617 h 776"/>
                <a:gd name="T94" fmla="*/ 1883 w 2284"/>
                <a:gd name="T95" fmla="*/ 776 h 776"/>
                <a:gd name="T96" fmla="*/ 1803 w 2284"/>
                <a:gd name="T97" fmla="*/ 776 h 776"/>
                <a:gd name="T98" fmla="*/ 1803 w 2284"/>
                <a:gd name="T99" fmla="*/ 617 h 776"/>
                <a:gd name="T100" fmla="*/ 2003 w 2284"/>
                <a:gd name="T101" fmla="*/ 0 h 776"/>
                <a:gd name="T102" fmla="*/ 2083 w 2284"/>
                <a:gd name="T103" fmla="*/ 0 h 776"/>
                <a:gd name="T104" fmla="*/ 2083 w 2284"/>
                <a:gd name="T105" fmla="*/ 776 h 776"/>
                <a:gd name="T106" fmla="*/ 2003 w 2284"/>
                <a:gd name="T107" fmla="*/ 776 h 776"/>
                <a:gd name="T108" fmla="*/ 2003 w 2284"/>
                <a:gd name="T109" fmla="*/ 0 h 776"/>
                <a:gd name="T110" fmla="*/ 2204 w 2284"/>
                <a:gd name="T111" fmla="*/ 17 h 776"/>
                <a:gd name="T112" fmla="*/ 2284 w 2284"/>
                <a:gd name="T113" fmla="*/ 17 h 776"/>
                <a:gd name="T114" fmla="*/ 2284 w 2284"/>
                <a:gd name="T115" fmla="*/ 776 h 776"/>
                <a:gd name="T116" fmla="*/ 2204 w 2284"/>
                <a:gd name="T117" fmla="*/ 776 h 776"/>
                <a:gd name="T118" fmla="*/ 2204 w 2284"/>
                <a:gd name="T119" fmla="*/ 1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84" h="776">
                  <a:moveTo>
                    <a:pt x="0" y="634"/>
                  </a:moveTo>
                  <a:lnTo>
                    <a:pt x="80" y="634"/>
                  </a:lnTo>
                  <a:lnTo>
                    <a:pt x="80" y="776"/>
                  </a:lnTo>
                  <a:lnTo>
                    <a:pt x="0" y="776"/>
                  </a:lnTo>
                  <a:lnTo>
                    <a:pt x="0" y="634"/>
                  </a:lnTo>
                  <a:close/>
                  <a:moveTo>
                    <a:pt x="200" y="634"/>
                  </a:moveTo>
                  <a:lnTo>
                    <a:pt x="280" y="634"/>
                  </a:lnTo>
                  <a:lnTo>
                    <a:pt x="280" y="776"/>
                  </a:lnTo>
                  <a:lnTo>
                    <a:pt x="200" y="776"/>
                  </a:lnTo>
                  <a:lnTo>
                    <a:pt x="200" y="634"/>
                  </a:lnTo>
                  <a:close/>
                  <a:moveTo>
                    <a:pt x="400" y="646"/>
                  </a:moveTo>
                  <a:lnTo>
                    <a:pt x="481" y="646"/>
                  </a:lnTo>
                  <a:lnTo>
                    <a:pt x="481" y="776"/>
                  </a:lnTo>
                  <a:lnTo>
                    <a:pt x="400" y="776"/>
                  </a:lnTo>
                  <a:lnTo>
                    <a:pt x="400" y="646"/>
                  </a:lnTo>
                  <a:close/>
                  <a:moveTo>
                    <a:pt x="601" y="626"/>
                  </a:moveTo>
                  <a:lnTo>
                    <a:pt x="681" y="626"/>
                  </a:lnTo>
                  <a:lnTo>
                    <a:pt x="681" y="776"/>
                  </a:lnTo>
                  <a:lnTo>
                    <a:pt x="601" y="776"/>
                  </a:lnTo>
                  <a:lnTo>
                    <a:pt x="601" y="626"/>
                  </a:lnTo>
                  <a:close/>
                  <a:moveTo>
                    <a:pt x="802" y="644"/>
                  </a:moveTo>
                  <a:lnTo>
                    <a:pt x="881" y="644"/>
                  </a:lnTo>
                  <a:lnTo>
                    <a:pt x="881" y="776"/>
                  </a:lnTo>
                  <a:lnTo>
                    <a:pt x="802" y="776"/>
                  </a:lnTo>
                  <a:lnTo>
                    <a:pt x="802" y="644"/>
                  </a:lnTo>
                  <a:close/>
                  <a:moveTo>
                    <a:pt x="1001" y="611"/>
                  </a:moveTo>
                  <a:lnTo>
                    <a:pt x="1082" y="611"/>
                  </a:lnTo>
                  <a:lnTo>
                    <a:pt x="1082" y="776"/>
                  </a:lnTo>
                  <a:lnTo>
                    <a:pt x="1001" y="776"/>
                  </a:lnTo>
                  <a:lnTo>
                    <a:pt x="1001" y="611"/>
                  </a:lnTo>
                  <a:close/>
                  <a:moveTo>
                    <a:pt x="1202" y="614"/>
                  </a:moveTo>
                  <a:lnTo>
                    <a:pt x="1283" y="614"/>
                  </a:lnTo>
                  <a:lnTo>
                    <a:pt x="1283" y="776"/>
                  </a:lnTo>
                  <a:lnTo>
                    <a:pt x="1202" y="776"/>
                  </a:lnTo>
                  <a:lnTo>
                    <a:pt x="1202" y="614"/>
                  </a:lnTo>
                  <a:close/>
                  <a:moveTo>
                    <a:pt x="1403" y="610"/>
                  </a:moveTo>
                  <a:lnTo>
                    <a:pt x="1482" y="610"/>
                  </a:lnTo>
                  <a:lnTo>
                    <a:pt x="1482" y="776"/>
                  </a:lnTo>
                  <a:lnTo>
                    <a:pt x="1403" y="776"/>
                  </a:lnTo>
                  <a:lnTo>
                    <a:pt x="1403" y="610"/>
                  </a:lnTo>
                  <a:close/>
                  <a:moveTo>
                    <a:pt x="1602" y="612"/>
                  </a:moveTo>
                  <a:lnTo>
                    <a:pt x="1683" y="612"/>
                  </a:lnTo>
                  <a:lnTo>
                    <a:pt x="1683" y="776"/>
                  </a:lnTo>
                  <a:lnTo>
                    <a:pt x="1602" y="776"/>
                  </a:lnTo>
                  <a:lnTo>
                    <a:pt x="1602" y="612"/>
                  </a:lnTo>
                  <a:close/>
                  <a:moveTo>
                    <a:pt x="1803" y="617"/>
                  </a:moveTo>
                  <a:lnTo>
                    <a:pt x="1883" y="617"/>
                  </a:lnTo>
                  <a:lnTo>
                    <a:pt x="1883" y="776"/>
                  </a:lnTo>
                  <a:lnTo>
                    <a:pt x="1803" y="776"/>
                  </a:lnTo>
                  <a:lnTo>
                    <a:pt x="1803" y="617"/>
                  </a:lnTo>
                  <a:close/>
                  <a:moveTo>
                    <a:pt x="2003" y="0"/>
                  </a:moveTo>
                  <a:lnTo>
                    <a:pt x="2083" y="0"/>
                  </a:lnTo>
                  <a:lnTo>
                    <a:pt x="2083" y="776"/>
                  </a:lnTo>
                  <a:lnTo>
                    <a:pt x="2003" y="776"/>
                  </a:lnTo>
                  <a:lnTo>
                    <a:pt x="2003" y="0"/>
                  </a:lnTo>
                  <a:close/>
                  <a:moveTo>
                    <a:pt x="2204" y="17"/>
                  </a:moveTo>
                  <a:lnTo>
                    <a:pt x="2284" y="17"/>
                  </a:lnTo>
                  <a:lnTo>
                    <a:pt x="2284" y="776"/>
                  </a:lnTo>
                  <a:lnTo>
                    <a:pt x="2204" y="776"/>
                  </a:lnTo>
                  <a:lnTo>
                    <a:pt x="2204" y="17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Freeform 10"/>
            <p:cNvSpPr>
              <a:spLocks noEditPoints="1"/>
            </p:cNvSpPr>
            <p:nvPr/>
          </p:nvSpPr>
          <p:spPr bwMode="auto">
            <a:xfrm>
              <a:off x="1385888" y="6704013"/>
              <a:ext cx="57150" cy="20638"/>
            </a:xfrm>
            <a:custGeom>
              <a:avLst/>
              <a:gdLst>
                <a:gd name="T0" fmla="*/ 15 w 36"/>
                <a:gd name="T1" fmla="*/ 10 h 13"/>
                <a:gd name="T2" fmla="*/ 15 w 36"/>
                <a:gd name="T3" fmla="*/ 7 h 13"/>
                <a:gd name="T4" fmla="*/ 15 w 36"/>
                <a:gd name="T5" fmla="*/ 3 h 13"/>
                <a:gd name="T6" fmla="*/ 20 w 36"/>
                <a:gd name="T7" fmla="*/ 3 h 13"/>
                <a:gd name="T8" fmla="*/ 20 w 36"/>
                <a:gd name="T9" fmla="*/ 7 h 13"/>
                <a:gd name="T10" fmla="*/ 20 w 36"/>
                <a:gd name="T11" fmla="*/ 10 h 13"/>
                <a:gd name="T12" fmla="*/ 15 w 36"/>
                <a:gd name="T13" fmla="*/ 10 h 13"/>
                <a:gd name="T14" fmla="*/ 0 w 36"/>
                <a:gd name="T15" fmla="*/ 8 h 13"/>
                <a:gd name="T16" fmla="*/ 36 w 36"/>
                <a:gd name="T17" fmla="*/ 8 h 13"/>
                <a:gd name="T18" fmla="*/ 36 w 36"/>
                <a:gd name="T19" fmla="*/ 13 h 13"/>
                <a:gd name="T20" fmla="*/ 0 w 36"/>
                <a:gd name="T21" fmla="*/ 13 h 13"/>
                <a:gd name="T22" fmla="*/ 0 w 36"/>
                <a:gd name="T23" fmla="*/ 8 h 13"/>
                <a:gd name="T24" fmla="*/ 0 w 36"/>
                <a:gd name="T25" fmla="*/ 0 h 13"/>
                <a:gd name="T26" fmla="*/ 36 w 36"/>
                <a:gd name="T27" fmla="*/ 0 h 13"/>
                <a:gd name="T28" fmla="*/ 36 w 36"/>
                <a:gd name="T29" fmla="*/ 6 h 13"/>
                <a:gd name="T30" fmla="*/ 0 w 36"/>
                <a:gd name="T31" fmla="*/ 6 h 13"/>
                <a:gd name="T32" fmla="*/ 0 w 36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3">
                  <a:moveTo>
                    <a:pt x="15" y="10"/>
                  </a:moveTo>
                  <a:lnTo>
                    <a:pt x="15" y="7"/>
                  </a:lnTo>
                  <a:lnTo>
                    <a:pt x="15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10"/>
                  </a:lnTo>
                  <a:lnTo>
                    <a:pt x="15" y="10"/>
                  </a:lnTo>
                  <a:close/>
                  <a:moveTo>
                    <a:pt x="0" y="8"/>
                  </a:moveTo>
                  <a:lnTo>
                    <a:pt x="36" y="8"/>
                  </a:lnTo>
                  <a:lnTo>
                    <a:pt x="36" y="13"/>
                  </a:lnTo>
                  <a:lnTo>
                    <a:pt x="0" y="13"/>
                  </a:lnTo>
                  <a:lnTo>
                    <a:pt x="0" y="8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Freeform 11"/>
            <p:cNvSpPr>
              <a:spLocks noEditPoints="1"/>
            </p:cNvSpPr>
            <p:nvPr/>
          </p:nvSpPr>
          <p:spPr bwMode="auto">
            <a:xfrm>
              <a:off x="1703388" y="6707188"/>
              <a:ext cx="57150" cy="12700"/>
            </a:xfrm>
            <a:custGeom>
              <a:avLst/>
              <a:gdLst>
                <a:gd name="T0" fmla="*/ 15 w 36"/>
                <a:gd name="T1" fmla="*/ 6 h 8"/>
                <a:gd name="T2" fmla="*/ 15 w 36"/>
                <a:gd name="T3" fmla="*/ 5 h 8"/>
                <a:gd name="T4" fmla="*/ 15 w 36"/>
                <a:gd name="T5" fmla="*/ 3 h 8"/>
                <a:gd name="T6" fmla="*/ 21 w 36"/>
                <a:gd name="T7" fmla="*/ 3 h 8"/>
                <a:gd name="T8" fmla="*/ 21 w 36"/>
                <a:gd name="T9" fmla="*/ 5 h 8"/>
                <a:gd name="T10" fmla="*/ 21 w 36"/>
                <a:gd name="T11" fmla="*/ 6 h 8"/>
                <a:gd name="T12" fmla="*/ 15 w 36"/>
                <a:gd name="T13" fmla="*/ 6 h 8"/>
                <a:gd name="T14" fmla="*/ 0 w 36"/>
                <a:gd name="T15" fmla="*/ 3 h 8"/>
                <a:gd name="T16" fmla="*/ 36 w 36"/>
                <a:gd name="T17" fmla="*/ 3 h 8"/>
                <a:gd name="T18" fmla="*/ 36 w 36"/>
                <a:gd name="T19" fmla="*/ 8 h 8"/>
                <a:gd name="T20" fmla="*/ 0 w 36"/>
                <a:gd name="T21" fmla="*/ 8 h 8"/>
                <a:gd name="T22" fmla="*/ 0 w 36"/>
                <a:gd name="T23" fmla="*/ 3 h 8"/>
                <a:gd name="T24" fmla="*/ 0 w 36"/>
                <a:gd name="T25" fmla="*/ 0 h 8"/>
                <a:gd name="T26" fmla="*/ 36 w 36"/>
                <a:gd name="T27" fmla="*/ 0 h 8"/>
                <a:gd name="T28" fmla="*/ 36 w 36"/>
                <a:gd name="T29" fmla="*/ 6 h 8"/>
                <a:gd name="T30" fmla="*/ 0 w 36"/>
                <a:gd name="T31" fmla="*/ 6 h 8"/>
                <a:gd name="T32" fmla="*/ 0 w 3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15" y="6"/>
                  </a:moveTo>
                  <a:lnTo>
                    <a:pt x="15" y="5"/>
                  </a:lnTo>
                  <a:lnTo>
                    <a:pt x="15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5" y="6"/>
                  </a:lnTo>
                  <a:close/>
                  <a:moveTo>
                    <a:pt x="0" y="3"/>
                  </a:moveTo>
                  <a:lnTo>
                    <a:pt x="36" y="3"/>
                  </a:lnTo>
                  <a:lnTo>
                    <a:pt x="36" y="8"/>
                  </a:lnTo>
                  <a:lnTo>
                    <a:pt x="0" y="8"/>
                  </a:lnTo>
                  <a:lnTo>
                    <a:pt x="0" y="3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3" name="Freeform 12"/>
            <p:cNvSpPr>
              <a:spLocks noEditPoints="1"/>
            </p:cNvSpPr>
            <p:nvPr/>
          </p:nvSpPr>
          <p:spPr bwMode="auto">
            <a:xfrm>
              <a:off x="2022475" y="6697663"/>
              <a:ext cx="57150" cy="71438"/>
            </a:xfrm>
            <a:custGeom>
              <a:avLst/>
              <a:gdLst>
                <a:gd name="T0" fmla="*/ 15 w 36"/>
                <a:gd name="T1" fmla="*/ 42 h 45"/>
                <a:gd name="T2" fmla="*/ 15 w 36"/>
                <a:gd name="T3" fmla="*/ 23 h 45"/>
                <a:gd name="T4" fmla="*/ 15 w 36"/>
                <a:gd name="T5" fmla="*/ 3 h 45"/>
                <a:gd name="T6" fmla="*/ 21 w 36"/>
                <a:gd name="T7" fmla="*/ 3 h 45"/>
                <a:gd name="T8" fmla="*/ 21 w 36"/>
                <a:gd name="T9" fmla="*/ 23 h 45"/>
                <a:gd name="T10" fmla="*/ 21 w 36"/>
                <a:gd name="T11" fmla="*/ 42 h 45"/>
                <a:gd name="T12" fmla="*/ 15 w 36"/>
                <a:gd name="T13" fmla="*/ 42 h 45"/>
                <a:gd name="T14" fmla="*/ 0 w 36"/>
                <a:gd name="T15" fmla="*/ 39 h 45"/>
                <a:gd name="T16" fmla="*/ 36 w 36"/>
                <a:gd name="T17" fmla="*/ 39 h 45"/>
                <a:gd name="T18" fmla="*/ 36 w 36"/>
                <a:gd name="T19" fmla="*/ 45 h 45"/>
                <a:gd name="T20" fmla="*/ 0 w 36"/>
                <a:gd name="T21" fmla="*/ 45 h 45"/>
                <a:gd name="T22" fmla="*/ 0 w 36"/>
                <a:gd name="T23" fmla="*/ 39 h 45"/>
                <a:gd name="T24" fmla="*/ 0 w 36"/>
                <a:gd name="T25" fmla="*/ 0 h 45"/>
                <a:gd name="T26" fmla="*/ 36 w 36"/>
                <a:gd name="T27" fmla="*/ 0 h 45"/>
                <a:gd name="T28" fmla="*/ 36 w 36"/>
                <a:gd name="T29" fmla="*/ 6 h 45"/>
                <a:gd name="T30" fmla="*/ 0 w 36"/>
                <a:gd name="T31" fmla="*/ 6 h 45"/>
                <a:gd name="T32" fmla="*/ 0 w 36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45">
                  <a:moveTo>
                    <a:pt x="15" y="42"/>
                  </a:moveTo>
                  <a:lnTo>
                    <a:pt x="15" y="23"/>
                  </a:lnTo>
                  <a:lnTo>
                    <a:pt x="15" y="3"/>
                  </a:lnTo>
                  <a:lnTo>
                    <a:pt x="21" y="3"/>
                  </a:lnTo>
                  <a:lnTo>
                    <a:pt x="21" y="23"/>
                  </a:lnTo>
                  <a:lnTo>
                    <a:pt x="21" y="42"/>
                  </a:lnTo>
                  <a:lnTo>
                    <a:pt x="15" y="42"/>
                  </a:lnTo>
                  <a:close/>
                  <a:moveTo>
                    <a:pt x="0" y="39"/>
                  </a:moveTo>
                  <a:lnTo>
                    <a:pt x="36" y="39"/>
                  </a:lnTo>
                  <a:lnTo>
                    <a:pt x="36" y="45"/>
                  </a:lnTo>
                  <a:lnTo>
                    <a:pt x="0" y="45"/>
                  </a:lnTo>
                  <a:lnTo>
                    <a:pt x="0" y="39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4" name="Freeform 13"/>
            <p:cNvSpPr>
              <a:spLocks noEditPoints="1"/>
            </p:cNvSpPr>
            <p:nvPr/>
          </p:nvSpPr>
          <p:spPr bwMode="auto">
            <a:xfrm>
              <a:off x="2339975" y="6678613"/>
              <a:ext cx="57150" cy="46038"/>
            </a:xfrm>
            <a:custGeom>
              <a:avLst/>
              <a:gdLst>
                <a:gd name="T0" fmla="*/ 16 w 36"/>
                <a:gd name="T1" fmla="*/ 26 h 29"/>
                <a:gd name="T2" fmla="*/ 16 w 36"/>
                <a:gd name="T3" fmla="*/ 15 h 29"/>
                <a:gd name="T4" fmla="*/ 16 w 36"/>
                <a:gd name="T5" fmla="*/ 3 h 29"/>
                <a:gd name="T6" fmla="*/ 21 w 36"/>
                <a:gd name="T7" fmla="*/ 3 h 29"/>
                <a:gd name="T8" fmla="*/ 21 w 36"/>
                <a:gd name="T9" fmla="*/ 15 h 29"/>
                <a:gd name="T10" fmla="*/ 21 w 36"/>
                <a:gd name="T11" fmla="*/ 26 h 29"/>
                <a:gd name="T12" fmla="*/ 16 w 36"/>
                <a:gd name="T13" fmla="*/ 26 h 29"/>
                <a:gd name="T14" fmla="*/ 0 w 36"/>
                <a:gd name="T15" fmla="*/ 24 h 29"/>
                <a:gd name="T16" fmla="*/ 36 w 36"/>
                <a:gd name="T17" fmla="*/ 24 h 29"/>
                <a:gd name="T18" fmla="*/ 36 w 36"/>
                <a:gd name="T19" fmla="*/ 29 h 29"/>
                <a:gd name="T20" fmla="*/ 0 w 36"/>
                <a:gd name="T21" fmla="*/ 29 h 29"/>
                <a:gd name="T22" fmla="*/ 0 w 36"/>
                <a:gd name="T23" fmla="*/ 24 h 29"/>
                <a:gd name="T24" fmla="*/ 0 w 36"/>
                <a:gd name="T25" fmla="*/ 0 h 29"/>
                <a:gd name="T26" fmla="*/ 36 w 36"/>
                <a:gd name="T27" fmla="*/ 0 h 29"/>
                <a:gd name="T28" fmla="*/ 36 w 36"/>
                <a:gd name="T29" fmla="*/ 6 h 29"/>
                <a:gd name="T30" fmla="*/ 0 w 36"/>
                <a:gd name="T31" fmla="*/ 6 h 29"/>
                <a:gd name="T32" fmla="*/ 0 w 3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9">
                  <a:moveTo>
                    <a:pt x="16" y="26"/>
                  </a:moveTo>
                  <a:lnTo>
                    <a:pt x="16" y="15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1" y="15"/>
                  </a:lnTo>
                  <a:lnTo>
                    <a:pt x="21" y="26"/>
                  </a:lnTo>
                  <a:lnTo>
                    <a:pt x="16" y="26"/>
                  </a:lnTo>
                  <a:close/>
                  <a:moveTo>
                    <a:pt x="0" y="24"/>
                  </a:moveTo>
                  <a:lnTo>
                    <a:pt x="36" y="24"/>
                  </a:lnTo>
                  <a:lnTo>
                    <a:pt x="36" y="29"/>
                  </a:lnTo>
                  <a:lnTo>
                    <a:pt x="0" y="29"/>
                  </a:lnTo>
                  <a:lnTo>
                    <a:pt x="0" y="24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5" name="Freeform 14"/>
            <p:cNvSpPr>
              <a:spLocks noEditPoints="1"/>
            </p:cNvSpPr>
            <p:nvPr/>
          </p:nvSpPr>
          <p:spPr bwMode="auto">
            <a:xfrm>
              <a:off x="2659063" y="6723063"/>
              <a:ext cx="55562" cy="15875"/>
            </a:xfrm>
            <a:custGeom>
              <a:avLst/>
              <a:gdLst>
                <a:gd name="T0" fmla="*/ 14 w 35"/>
                <a:gd name="T1" fmla="*/ 7 h 10"/>
                <a:gd name="T2" fmla="*/ 14 w 35"/>
                <a:gd name="T3" fmla="*/ 5 h 10"/>
                <a:gd name="T4" fmla="*/ 14 w 35"/>
                <a:gd name="T5" fmla="*/ 3 h 10"/>
                <a:gd name="T6" fmla="*/ 20 w 35"/>
                <a:gd name="T7" fmla="*/ 3 h 10"/>
                <a:gd name="T8" fmla="*/ 20 w 35"/>
                <a:gd name="T9" fmla="*/ 5 h 10"/>
                <a:gd name="T10" fmla="*/ 20 w 35"/>
                <a:gd name="T11" fmla="*/ 7 h 10"/>
                <a:gd name="T12" fmla="*/ 14 w 35"/>
                <a:gd name="T13" fmla="*/ 7 h 10"/>
                <a:gd name="T14" fmla="*/ 0 w 35"/>
                <a:gd name="T15" fmla="*/ 4 h 10"/>
                <a:gd name="T16" fmla="*/ 35 w 35"/>
                <a:gd name="T17" fmla="*/ 4 h 10"/>
                <a:gd name="T18" fmla="*/ 35 w 35"/>
                <a:gd name="T19" fmla="*/ 10 h 10"/>
                <a:gd name="T20" fmla="*/ 0 w 35"/>
                <a:gd name="T21" fmla="*/ 10 h 10"/>
                <a:gd name="T22" fmla="*/ 0 w 35"/>
                <a:gd name="T23" fmla="*/ 4 h 10"/>
                <a:gd name="T24" fmla="*/ 0 w 35"/>
                <a:gd name="T25" fmla="*/ 0 h 10"/>
                <a:gd name="T26" fmla="*/ 35 w 35"/>
                <a:gd name="T27" fmla="*/ 0 h 10"/>
                <a:gd name="T28" fmla="*/ 35 w 35"/>
                <a:gd name="T29" fmla="*/ 6 h 10"/>
                <a:gd name="T30" fmla="*/ 0 w 35"/>
                <a:gd name="T31" fmla="*/ 6 h 10"/>
                <a:gd name="T32" fmla="*/ 0 w 3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0">
                  <a:moveTo>
                    <a:pt x="14" y="7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4" y="7"/>
                  </a:lnTo>
                  <a:close/>
                  <a:moveTo>
                    <a:pt x="0" y="4"/>
                  </a:moveTo>
                  <a:lnTo>
                    <a:pt x="35" y="4"/>
                  </a:lnTo>
                  <a:lnTo>
                    <a:pt x="35" y="10"/>
                  </a:lnTo>
                  <a:lnTo>
                    <a:pt x="0" y="10"/>
                  </a:lnTo>
                  <a:lnTo>
                    <a:pt x="0" y="4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6" name="Freeform 15"/>
            <p:cNvSpPr>
              <a:spLocks noEditPoints="1"/>
            </p:cNvSpPr>
            <p:nvPr/>
          </p:nvSpPr>
          <p:spPr bwMode="auto">
            <a:xfrm>
              <a:off x="2974975" y="6669088"/>
              <a:ext cx="58737" cy="17463"/>
            </a:xfrm>
            <a:custGeom>
              <a:avLst/>
              <a:gdLst>
                <a:gd name="T0" fmla="*/ 16 w 37"/>
                <a:gd name="T1" fmla="*/ 8 h 11"/>
                <a:gd name="T2" fmla="*/ 16 w 37"/>
                <a:gd name="T3" fmla="*/ 6 h 11"/>
                <a:gd name="T4" fmla="*/ 16 w 37"/>
                <a:gd name="T5" fmla="*/ 3 h 11"/>
                <a:gd name="T6" fmla="*/ 22 w 37"/>
                <a:gd name="T7" fmla="*/ 3 h 11"/>
                <a:gd name="T8" fmla="*/ 22 w 37"/>
                <a:gd name="T9" fmla="*/ 6 h 11"/>
                <a:gd name="T10" fmla="*/ 22 w 37"/>
                <a:gd name="T11" fmla="*/ 8 h 11"/>
                <a:gd name="T12" fmla="*/ 16 w 37"/>
                <a:gd name="T13" fmla="*/ 8 h 11"/>
                <a:gd name="T14" fmla="*/ 0 w 37"/>
                <a:gd name="T15" fmla="*/ 6 h 11"/>
                <a:gd name="T16" fmla="*/ 37 w 37"/>
                <a:gd name="T17" fmla="*/ 6 h 11"/>
                <a:gd name="T18" fmla="*/ 37 w 37"/>
                <a:gd name="T19" fmla="*/ 11 h 11"/>
                <a:gd name="T20" fmla="*/ 0 w 37"/>
                <a:gd name="T21" fmla="*/ 11 h 11"/>
                <a:gd name="T22" fmla="*/ 0 w 37"/>
                <a:gd name="T23" fmla="*/ 6 h 11"/>
                <a:gd name="T24" fmla="*/ 0 w 37"/>
                <a:gd name="T25" fmla="*/ 0 h 11"/>
                <a:gd name="T26" fmla="*/ 37 w 37"/>
                <a:gd name="T27" fmla="*/ 0 h 11"/>
                <a:gd name="T28" fmla="*/ 37 w 37"/>
                <a:gd name="T29" fmla="*/ 6 h 11"/>
                <a:gd name="T30" fmla="*/ 0 w 37"/>
                <a:gd name="T31" fmla="*/ 6 h 11"/>
                <a:gd name="T32" fmla="*/ 0 w 37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1">
                  <a:moveTo>
                    <a:pt x="16" y="8"/>
                  </a:moveTo>
                  <a:lnTo>
                    <a:pt x="16" y="6"/>
                  </a:lnTo>
                  <a:lnTo>
                    <a:pt x="16" y="3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8"/>
                  </a:lnTo>
                  <a:close/>
                  <a:moveTo>
                    <a:pt x="0" y="6"/>
                  </a:moveTo>
                  <a:lnTo>
                    <a:pt x="37" y="6"/>
                  </a:lnTo>
                  <a:lnTo>
                    <a:pt x="37" y="11"/>
                  </a:lnTo>
                  <a:lnTo>
                    <a:pt x="0" y="11"/>
                  </a:lnTo>
                  <a:lnTo>
                    <a:pt x="0" y="6"/>
                  </a:lnTo>
                  <a:close/>
                  <a:moveTo>
                    <a:pt x="0" y="0"/>
                  </a:moveTo>
                  <a:lnTo>
                    <a:pt x="37" y="0"/>
                  </a:lnTo>
                  <a:lnTo>
                    <a:pt x="3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7" name="Freeform 16"/>
            <p:cNvSpPr>
              <a:spLocks noEditPoints="1"/>
            </p:cNvSpPr>
            <p:nvPr/>
          </p:nvSpPr>
          <p:spPr bwMode="auto">
            <a:xfrm>
              <a:off x="3294063" y="6677025"/>
              <a:ext cx="58737" cy="14288"/>
            </a:xfrm>
            <a:custGeom>
              <a:avLst/>
              <a:gdLst>
                <a:gd name="T0" fmla="*/ 15 w 37"/>
                <a:gd name="T1" fmla="*/ 6 h 9"/>
                <a:gd name="T2" fmla="*/ 15 w 37"/>
                <a:gd name="T3" fmla="*/ 4 h 9"/>
                <a:gd name="T4" fmla="*/ 15 w 37"/>
                <a:gd name="T5" fmla="*/ 2 h 9"/>
                <a:gd name="T6" fmla="*/ 21 w 37"/>
                <a:gd name="T7" fmla="*/ 2 h 9"/>
                <a:gd name="T8" fmla="*/ 21 w 37"/>
                <a:gd name="T9" fmla="*/ 4 h 9"/>
                <a:gd name="T10" fmla="*/ 21 w 37"/>
                <a:gd name="T11" fmla="*/ 6 h 9"/>
                <a:gd name="T12" fmla="*/ 15 w 37"/>
                <a:gd name="T13" fmla="*/ 6 h 9"/>
                <a:gd name="T14" fmla="*/ 0 w 37"/>
                <a:gd name="T15" fmla="*/ 3 h 9"/>
                <a:gd name="T16" fmla="*/ 37 w 37"/>
                <a:gd name="T17" fmla="*/ 3 h 9"/>
                <a:gd name="T18" fmla="*/ 37 w 37"/>
                <a:gd name="T19" fmla="*/ 9 h 9"/>
                <a:gd name="T20" fmla="*/ 0 w 37"/>
                <a:gd name="T21" fmla="*/ 9 h 9"/>
                <a:gd name="T22" fmla="*/ 0 w 37"/>
                <a:gd name="T23" fmla="*/ 3 h 9"/>
                <a:gd name="T24" fmla="*/ 0 w 37"/>
                <a:gd name="T25" fmla="*/ 0 h 9"/>
                <a:gd name="T26" fmla="*/ 37 w 37"/>
                <a:gd name="T27" fmla="*/ 0 h 9"/>
                <a:gd name="T28" fmla="*/ 37 w 37"/>
                <a:gd name="T29" fmla="*/ 5 h 9"/>
                <a:gd name="T30" fmla="*/ 0 w 37"/>
                <a:gd name="T31" fmla="*/ 5 h 9"/>
                <a:gd name="T32" fmla="*/ 0 w 37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9">
                  <a:moveTo>
                    <a:pt x="15" y="6"/>
                  </a:moveTo>
                  <a:lnTo>
                    <a:pt x="15" y="4"/>
                  </a:lnTo>
                  <a:lnTo>
                    <a:pt x="15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15" y="6"/>
                  </a:lnTo>
                  <a:close/>
                  <a:moveTo>
                    <a:pt x="0" y="3"/>
                  </a:moveTo>
                  <a:lnTo>
                    <a:pt x="37" y="3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3"/>
                  </a:lnTo>
                  <a:close/>
                  <a:moveTo>
                    <a:pt x="0" y="0"/>
                  </a:moveTo>
                  <a:lnTo>
                    <a:pt x="37" y="0"/>
                  </a:lnTo>
                  <a:lnTo>
                    <a:pt x="37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8" name="Freeform 17"/>
            <p:cNvSpPr>
              <a:spLocks noEditPoints="1"/>
            </p:cNvSpPr>
            <p:nvPr/>
          </p:nvSpPr>
          <p:spPr bwMode="auto">
            <a:xfrm>
              <a:off x="3613150" y="6670675"/>
              <a:ext cx="55562" cy="11113"/>
            </a:xfrm>
            <a:custGeom>
              <a:avLst/>
              <a:gdLst>
                <a:gd name="T0" fmla="*/ 15 w 35"/>
                <a:gd name="T1" fmla="*/ 5 h 7"/>
                <a:gd name="T2" fmla="*/ 15 w 35"/>
                <a:gd name="T3" fmla="*/ 4 h 7"/>
                <a:gd name="T4" fmla="*/ 15 w 35"/>
                <a:gd name="T5" fmla="*/ 3 h 7"/>
                <a:gd name="T6" fmla="*/ 21 w 35"/>
                <a:gd name="T7" fmla="*/ 3 h 7"/>
                <a:gd name="T8" fmla="*/ 21 w 35"/>
                <a:gd name="T9" fmla="*/ 4 h 7"/>
                <a:gd name="T10" fmla="*/ 21 w 35"/>
                <a:gd name="T11" fmla="*/ 5 h 7"/>
                <a:gd name="T12" fmla="*/ 15 w 35"/>
                <a:gd name="T13" fmla="*/ 5 h 7"/>
                <a:gd name="T14" fmla="*/ 0 w 35"/>
                <a:gd name="T15" fmla="*/ 2 h 7"/>
                <a:gd name="T16" fmla="*/ 35 w 35"/>
                <a:gd name="T17" fmla="*/ 2 h 7"/>
                <a:gd name="T18" fmla="*/ 35 w 35"/>
                <a:gd name="T19" fmla="*/ 7 h 7"/>
                <a:gd name="T20" fmla="*/ 0 w 35"/>
                <a:gd name="T21" fmla="*/ 7 h 7"/>
                <a:gd name="T22" fmla="*/ 0 w 35"/>
                <a:gd name="T23" fmla="*/ 2 h 7"/>
                <a:gd name="T24" fmla="*/ 0 w 35"/>
                <a:gd name="T25" fmla="*/ 0 h 7"/>
                <a:gd name="T26" fmla="*/ 35 w 35"/>
                <a:gd name="T27" fmla="*/ 0 h 7"/>
                <a:gd name="T28" fmla="*/ 35 w 35"/>
                <a:gd name="T29" fmla="*/ 5 h 7"/>
                <a:gd name="T30" fmla="*/ 0 w 35"/>
                <a:gd name="T31" fmla="*/ 5 h 7"/>
                <a:gd name="T32" fmla="*/ 0 w 3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">
                  <a:moveTo>
                    <a:pt x="15" y="5"/>
                  </a:moveTo>
                  <a:lnTo>
                    <a:pt x="15" y="4"/>
                  </a:lnTo>
                  <a:lnTo>
                    <a:pt x="15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5" y="5"/>
                  </a:lnTo>
                  <a:close/>
                  <a:moveTo>
                    <a:pt x="0" y="2"/>
                  </a:moveTo>
                  <a:lnTo>
                    <a:pt x="35" y="2"/>
                  </a:lnTo>
                  <a:lnTo>
                    <a:pt x="35" y="7"/>
                  </a:lnTo>
                  <a:lnTo>
                    <a:pt x="0" y="7"/>
                  </a:lnTo>
                  <a:lnTo>
                    <a:pt x="0" y="2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3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9" name="Freeform 18"/>
            <p:cNvSpPr>
              <a:spLocks noEditPoints="1"/>
            </p:cNvSpPr>
            <p:nvPr/>
          </p:nvSpPr>
          <p:spPr bwMode="auto">
            <a:xfrm>
              <a:off x="3929063" y="6667500"/>
              <a:ext cx="58737" cy="26988"/>
            </a:xfrm>
            <a:custGeom>
              <a:avLst/>
              <a:gdLst>
                <a:gd name="T0" fmla="*/ 16 w 37"/>
                <a:gd name="T1" fmla="*/ 14 h 17"/>
                <a:gd name="T2" fmla="*/ 16 w 37"/>
                <a:gd name="T3" fmla="*/ 8 h 17"/>
                <a:gd name="T4" fmla="*/ 16 w 37"/>
                <a:gd name="T5" fmla="*/ 3 h 17"/>
                <a:gd name="T6" fmla="*/ 21 w 37"/>
                <a:gd name="T7" fmla="*/ 3 h 17"/>
                <a:gd name="T8" fmla="*/ 21 w 37"/>
                <a:gd name="T9" fmla="*/ 8 h 17"/>
                <a:gd name="T10" fmla="*/ 21 w 37"/>
                <a:gd name="T11" fmla="*/ 14 h 17"/>
                <a:gd name="T12" fmla="*/ 16 w 37"/>
                <a:gd name="T13" fmla="*/ 14 h 17"/>
                <a:gd name="T14" fmla="*/ 0 w 37"/>
                <a:gd name="T15" fmla="*/ 11 h 17"/>
                <a:gd name="T16" fmla="*/ 37 w 37"/>
                <a:gd name="T17" fmla="*/ 11 h 17"/>
                <a:gd name="T18" fmla="*/ 37 w 37"/>
                <a:gd name="T19" fmla="*/ 17 h 17"/>
                <a:gd name="T20" fmla="*/ 0 w 37"/>
                <a:gd name="T21" fmla="*/ 17 h 17"/>
                <a:gd name="T22" fmla="*/ 0 w 37"/>
                <a:gd name="T23" fmla="*/ 11 h 17"/>
                <a:gd name="T24" fmla="*/ 0 w 37"/>
                <a:gd name="T25" fmla="*/ 0 h 17"/>
                <a:gd name="T26" fmla="*/ 37 w 37"/>
                <a:gd name="T27" fmla="*/ 0 h 17"/>
                <a:gd name="T28" fmla="*/ 37 w 37"/>
                <a:gd name="T29" fmla="*/ 6 h 17"/>
                <a:gd name="T30" fmla="*/ 0 w 37"/>
                <a:gd name="T31" fmla="*/ 6 h 17"/>
                <a:gd name="T32" fmla="*/ 0 w 37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7">
                  <a:moveTo>
                    <a:pt x="16" y="14"/>
                  </a:moveTo>
                  <a:lnTo>
                    <a:pt x="16" y="8"/>
                  </a:lnTo>
                  <a:lnTo>
                    <a:pt x="16" y="3"/>
                  </a:lnTo>
                  <a:lnTo>
                    <a:pt x="21" y="3"/>
                  </a:lnTo>
                  <a:lnTo>
                    <a:pt x="21" y="8"/>
                  </a:lnTo>
                  <a:lnTo>
                    <a:pt x="21" y="14"/>
                  </a:lnTo>
                  <a:lnTo>
                    <a:pt x="16" y="14"/>
                  </a:lnTo>
                  <a:close/>
                  <a:moveTo>
                    <a:pt x="0" y="11"/>
                  </a:moveTo>
                  <a:lnTo>
                    <a:pt x="37" y="11"/>
                  </a:lnTo>
                  <a:lnTo>
                    <a:pt x="37" y="17"/>
                  </a:lnTo>
                  <a:lnTo>
                    <a:pt x="0" y="17"/>
                  </a:lnTo>
                  <a:lnTo>
                    <a:pt x="0" y="11"/>
                  </a:lnTo>
                  <a:close/>
                  <a:moveTo>
                    <a:pt x="0" y="0"/>
                  </a:moveTo>
                  <a:lnTo>
                    <a:pt x="37" y="0"/>
                  </a:lnTo>
                  <a:lnTo>
                    <a:pt x="3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0" name="Freeform 19"/>
            <p:cNvSpPr>
              <a:spLocks noEditPoints="1"/>
            </p:cNvSpPr>
            <p:nvPr/>
          </p:nvSpPr>
          <p:spPr bwMode="auto">
            <a:xfrm>
              <a:off x="4248150" y="6670675"/>
              <a:ext cx="57150" cy="36513"/>
            </a:xfrm>
            <a:custGeom>
              <a:avLst/>
              <a:gdLst>
                <a:gd name="T0" fmla="*/ 15 w 36"/>
                <a:gd name="T1" fmla="*/ 20 h 23"/>
                <a:gd name="T2" fmla="*/ 15 w 36"/>
                <a:gd name="T3" fmla="*/ 11 h 23"/>
                <a:gd name="T4" fmla="*/ 15 w 36"/>
                <a:gd name="T5" fmla="*/ 3 h 23"/>
                <a:gd name="T6" fmla="*/ 21 w 36"/>
                <a:gd name="T7" fmla="*/ 3 h 23"/>
                <a:gd name="T8" fmla="*/ 21 w 36"/>
                <a:gd name="T9" fmla="*/ 11 h 23"/>
                <a:gd name="T10" fmla="*/ 21 w 36"/>
                <a:gd name="T11" fmla="*/ 20 h 23"/>
                <a:gd name="T12" fmla="*/ 15 w 36"/>
                <a:gd name="T13" fmla="*/ 20 h 23"/>
                <a:gd name="T14" fmla="*/ 0 w 36"/>
                <a:gd name="T15" fmla="*/ 17 h 23"/>
                <a:gd name="T16" fmla="*/ 36 w 36"/>
                <a:gd name="T17" fmla="*/ 17 h 23"/>
                <a:gd name="T18" fmla="*/ 36 w 36"/>
                <a:gd name="T19" fmla="*/ 23 h 23"/>
                <a:gd name="T20" fmla="*/ 0 w 36"/>
                <a:gd name="T21" fmla="*/ 23 h 23"/>
                <a:gd name="T22" fmla="*/ 0 w 36"/>
                <a:gd name="T23" fmla="*/ 17 h 23"/>
                <a:gd name="T24" fmla="*/ 0 w 36"/>
                <a:gd name="T25" fmla="*/ 0 h 23"/>
                <a:gd name="T26" fmla="*/ 36 w 36"/>
                <a:gd name="T27" fmla="*/ 0 h 23"/>
                <a:gd name="T28" fmla="*/ 36 w 36"/>
                <a:gd name="T29" fmla="*/ 5 h 23"/>
                <a:gd name="T30" fmla="*/ 0 w 36"/>
                <a:gd name="T31" fmla="*/ 5 h 23"/>
                <a:gd name="T32" fmla="*/ 0 w 36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3">
                  <a:moveTo>
                    <a:pt x="15" y="20"/>
                  </a:moveTo>
                  <a:lnTo>
                    <a:pt x="15" y="11"/>
                  </a:lnTo>
                  <a:lnTo>
                    <a:pt x="15" y="3"/>
                  </a:lnTo>
                  <a:lnTo>
                    <a:pt x="21" y="3"/>
                  </a:lnTo>
                  <a:lnTo>
                    <a:pt x="21" y="11"/>
                  </a:lnTo>
                  <a:lnTo>
                    <a:pt x="21" y="20"/>
                  </a:lnTo>
                  <a:lnTo>
                    <a:pt x="15" y="20"/>
                  </a:lnTo>
                  <a:close/>
                  <a:moveTo>
                    <a:pt x="0" y="17"/>
                  </a:moveTo>
                  <a:lnTo>
                    <a:pt x="36" y="17"/>
                  </a:lnTo>
                  <a:lnTo>
                    <a:pt x="36" y="23"/>
                  </a:lnTo>
                  <a:lnTo>
                    <a:pt x="0" y="23"/>
                  </a:lnTo>
                  <a:lnTo>
                    <a:pt x="0" y="17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1" name="Freeform 20"/>
            <p:cNvSpPr>
              <a:spLocks noEditPoints="1"/>
            </p:cNvSpPr>
            <p:nvPr/>
          </p:nvSpPr>
          <p:spPr bwMode="auto">
            <a:xfrm>
              <a:off x="4567238" y="5691188"/>
              <a:ext cx="55562" cy="33338"/>
            </a:xfrm>
            <a:custGeom>
              <a:avLst/>
              <a:gdLst>
                <a:gd name="T0" fmla="*/ 15 w 35"/>
                <a:gd name="T1" fmla="*/ 18 h 21"/>
                <a:gd name="T2" fmla="*/ 15 w 35"/>
                <a:gd name="T3" fmla="*/ 11 h 21"/>
                <a:gd name="T4" fmla="*/ 15 w 35"/>
                <a:gd name="T5" fmla="*/ 3 h 21"/>
                <a:gd name="T6" fmla="*/ 21 w 35"/>
                <a:gd name="T7" fmla="*/ 3 h 21"/>
                <a:gd name="T8" fmla="*/ 21 w 35"/>
                <a:gd name="T9" fmla="*/ 11 h 21"/>
                <a:gd name="T10" fmla="*/ 21 w 35"/>
                <a:gd name="T11" fmla="*/ 18 h 21"/>
                <a:gd name="T12" fmla="*/ 15 w 35"/>
                <a:gd name="T13" fmla="*/ 18 h 21"/>
                <a:gd name="T14" fmla="*/ 0 w 35"/>
                <a:gd name="T15" fmla="*/ 16 h 21"/>
                <a:gd name="T16" fmla="*/ 35 w 35"/>
                <a:gd name="T17" fmla="*/ 16 h 21"/>
                <a:gd name="T18" fmla="*/ 35 w 35"/>
                <a:gd name="T19" fmla="*/ 21 h 21"/>
                <a:gd name="T20" fmla="*/ 0 w 35"/>
                <a:gd name="T21" fmla="*/ 21 h 21"/>
                <a:gd name="T22" fmla="*/ 0 w 35"/>
                <a:gd name="T23" fmla="*/ 16 h 21"/>
                <a:gd name="T24" fmla="*/ 0 w 35"/>
                <a:gd name="T25" fmla="*/ 0 h 21"/>
                <a:gd name="T26" fmla="*/ 35 w 35"/>
                <a:gd name="T27" fmla="*/ 0 h 21"/>
                <a:gd name="T28" fmla="*/ 35 w 35"/>
                <a:gd name="T29" fmla="*/ 6 h 21"/>
                <a:gd name="T30" fmla="*/ 0 w 35"/>
                <a:gd name="T31" fmla="*/ 6 h 21"/>
                <a:gd name="T32" fmla="*/ 0 w 35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1">
                  <a:moveTo>
                    <a:pt x="15" y="18"/>
                  </a:moveTo>
                  <a:lnTo>
                    <a:pt x="15" y="11"/>
                  </a:lnTo>
                  <a:lnTo>
                    <a:pt x="15" y="3"/>
                  </a:lnTo>
                  <a:lnTo>
                    <a:pt x="21" y="3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15" y="18"/>
                  </a:lnTo>
                  <a:close/>
                  <a:moveTo>
                    <a:pt x="0" y="16"/>
                  </a:moveTo>
                  <a:lnTo>
                    <a:pt x="35" y="16"/>
                  </a:lnTo>
                  <a:lnTo>
                    <a:pt x="35" y="21"/>
                  </a:lnTo>
                  <a:lnTo>
                    <a:pt x="0" y="21"/>
                  </a:lnTo>
                  <a:lnTo>
                    <a:pt x="0" y="16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2" name="Freeform 21"/>
            <p:cNvSpPr>
              <a:spLocks noEditPoints="1"/>
            </p:cNvSpPr>
            <p:nvPr/>
          </p:nvSpPr>
          <p:spPr bwMode="auto">
            <a:xfrm>
              <a:off x="4884738" y="5688013"/>
              <a:ext cx="57150" cy="96838"/>
            </a:xfrm>
            <a:custGeom>
              <a:avLst/>
              <a:gdLst>
                <a:gd name="T0" fmla="*/ 15 w 36"/>
                <a:gd name="T1" fmla="*/ 58 h 61"/>
                <a:gd name="T2" fmla="*/ 15 w 36"/>
                <a:gd name="T3" fmla="*/ 30 h 61"/>
                <a:gd name="T4" fmla="*/ 15 w 36"/>
                <a:gd name="T5" fmla="*/ 3 h 61"/>
                <a:gd name="T6" fmla="*/ 20 w 36"/>
                <a:gd name="T7" fmla="*/ 3 h 61"/>
                <a:gd name="T8" fmla="*/ 20 w 36"/>
                <a:gd name="T9" fmla="*/ 30 h 61"/>
                <a:gd name="T10" fmla="*/ 20 w 36"/>
                <a:gd name="T11" fmla="*/ 58 h 61"/>
                <a:gd name="T12" fmla="*/ 15 w 36"/>
                <a:gd name="T13" fmla="*/ 58 h 61"/>
                <a:gd name="T14" fmla="*/ 0 w 36"/>
                <a:gd name="T15" fmla="*/ 55 h 61"/>
                <a:gd name="T16" fmla="*/ 36 w 36"/>
                <a:gd name="T17" fmla="*/ 55 h 61"/>
                <a:gd name="T18" fmla="*/ 36 w 36"/>
                <a:gd name="T19" fmla="*/ 61 h 61"/>
                <a:gd name="T20" fmla="*/ 0 w 36"/>
                <a:gd name="T21" fmla="*/ 61 h 61"/>
                <a:gd name="T22" fmla="*/ 0 w 36"/>
                <a:gd name="T23" fmla="*/ 55 h 61"/>
                <a:gd name="T24" fmla="*/ 0 w 36"/>
                <a:gd name="T25" fmla="*/ 0 h 61"/>
                <a:gd name="T26" fmla="*/ 36 w 36"/>
                <a:gd name="T27" fmla="*/ 0 h 61"/>
                <a:gd name="T28" fmla="*/ 36 w 36"/>
                <a:gd name="T29" fmla="*/ 6 h 61"/>
                <a:gd name="T30" fmla="*/ 0 w 36"/>
                <a:gd name="T31" fmla="*/ 6 h 61"/>
                <a:gd name="T32" fmla="*/ 0 w 36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61">
                  <a:moveTo>
                    <a:pt x="15" y="58"/>
                  </a:moveTo>
                  <a:lnTo>
                    <a:pt x="15" y="30"/>
                  </a:lnTo>
                  <a:lnTo>
                    <a:pt x="15" y="3"/>
                  </a:lnTo>
                  <a:lnTo>
                    <a:pt x="20" y="3"/>
                  </a:lnTo>
                  <a:lnTo>
                    <a:pt x="20" y="30"/>
                  </a:lnTo>
                  <a:lnTo>
                    <a:pt x="20" y="58"/>
                  </a:lnTo>
                  <a:lnTo>
                    <a:pt x="15" y="58"/>
                  </a:lnTo>
                  <a:close/>
                  <a:moveTo>
                    <a:pt x="0" y="55"/>
                  </a:moveTo>
                  <a:lnTo>
                    <a:pt x="36" y="55"/>
                  </a:lnTo>
                  <a:lnTo>
                    <a:pt x="36" y="61"/>
                  </a:lnTo>
                  <a:lnTo>
                    <a:pt x="0" y="61"/>
                  </a:lnTo>
                  <a:lnTo>
                    <a:pt x="0" y="55"/>
                  </a:lnTo>
                  <a:close/>
                  <a:moveTo>
                    <a:pt x="0" y="0"/>
                  </a:moveTo>
                  <a:lnTo>
                    <a:pt x="36" y="0"/>
                  </a:lnTo>
                  <a:lnTo>
                    <a:pt x="3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Rectangle 22"/>
            <p:cNvSpPr>
              <a:spLocks noChangeArrowheads="1"/>
            </p:cNvSpPr>
            <p:nvPr/>
          </p:nvSpPr>
          <p:spPr bwMode="auto">
            <a:xfrm>
              <a:off x="1250950" y="5327650"/>
              <a:ext cx="9525" cy="1612900"/>
            </a:xfrm>
            <a:prstGeom prst="rect">
              <a:avLst/>
            </a:prstGeom>
            <a:solidFill>
              <a:schemeClr val="tx1"/>
            </a:solidFill>
            <a:ln w="15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Freeform 23"/>
            <p:cNvSpPr>
              <a:spLocks noEditPoints="1"/>
            </p:cNvSpPr>
            <p:nvPr/>
          </p:nvSpPr>
          <p:spPr bwMode="auto">
            <a:xfrm>
              <a:off x="1216025" y="5322888"/>
              <a:ext cx="39687" cy="1622425"/>
            </a:xfrm>
            <a:custGeom>
              <a:avLst/>
              <a:gdLst>
                <a:gd name="T0" fmla="*/ 0 w 25"/>
                <a:gd name="T1" fmla="*/ 1016 h 1022"/>
                <a:gd name="T2" fmla="*/ 25 w 25"/>
                <a:gd name="T3" fmla="*/ 1016 h 1022"/>
                <a:gd name="T4" fmla="*/ 25 w 25"/>
                <a:gd name="T5" fmla="*/ 1022 h 1022"/>
                <a:gd name="T6" fmla="*/ 0 w 25"/>
                <a:gd name="T7" fmla="*/ 1022 h 1022"/>
                <a:gd name="T8" fmla="*/ 0 w 25"/>
                <a:gd name="T9" fmla="*/ 1016 h 1022"/>
                <a:gd name="T10" fmla="*/ 0 w 25"/>
                <a:gd name="T11" fmla="*/ 762 h 1022"/>
                <a:gd name="T12" fmla="*/ 25 w 25"/>
                <a:gd name="T13" fmla="*/ 762 h 1022"/>
                <a:gd name="T14" fmla="*/ 25 w 25"/>
                <a:gd name="T15" fmla="*/ 768 h 1022"/>
                <a:gd name="T16" fmla="*/ 0 w 25"/>
                <a:gd name="T17" fmla="*/ 768 h 1022"/>
                <a:gd name="T18" fmla="*/ 0 w 25"/>
                <a:gd name="T19" fmla="*/ 762 h 1022"/>
                <a:gd name="T20" fmla="*/ 0 w 25"/>
                <a:gd name="T21" fmla="*/ 508 h 1022"/>
                <a:gd name="T22" fmla="*/ 25 w 25"/>
                <a:gd name="T23" fmla="*/ 508 h 1022"/>
                <a:gd name="T24" fmla="*/ 25 w 25"/>
                <a:gd name="T25" fmla="*/ 514 h 1022"/>
                <a:gd name="T26" fmla="*/ 0 w 25"/>
                <a:gd name="T27" fmla="*/ 514 h 1022"/>
                <a:gd name="T28" fmla="*/ 0 w 25"/>
                <a:gd name="T29" fmla="*/ 508 h 1022"/>
                <a:gd name="T30" fmla="*/ 0 w 25"/>
                <a:gd name="T31" fmla="*/ 253 h 1022"/>
                <a:gd name="T32" fmla="*/ 25 w 25"/>
                <a:gd name="T33" fmla="*/ 253 h 1022"/>
                <a:gd name="T34" fmla="*/ 25 w 25"/>
                <a:gd name="T35" fmla="*/ 259 h 1022"/>
                <a:gd name="T36" fmla="*/ 0 w 25"/>
                <a:gd name="T37" fmla="*/ 259 h 1022"/>
                <a:gd name="T38" fmla="*/ 0 w 25"/>
                <a:gd name="T39" fmla="*/ 253 h 1022"/>
                <a:gd name="T40" fmla="*/ 0 w 25"/>
                <a:gd name="T41" fmla="*/ 0 h 1022"/>
                <a:gd name="T42" fmla="*/ 25 w 25"/>
                <a:gd name="T43" fmla="*/ 0 h 1022"/>
                <a:gd name="T44" fmla="*/ 25 w 25"/>
                <a:gd name="T45" fmla="*/ 6 h 1022"/>
                <a:gd name="T46" fmla="*/ 0 w 25"/>
                <a:gd name="T47" fmla="*/ 6 h 1022"/>
                <a:gd name="T48" fmla="*/ 0 w 25"/>
                <a:gd name="T49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022">
                  <a:moveTo>
                    <a:pt x="0" y="1016"/>
                  </a:moveTo>
                  <a:lnTo>
                    <a:pt x="25" y="1016"/>
                  </a:lnTo>
                  <a:lnTo>
                    <a:pt x="25" y="1022"/>
                  </a:lnTo>
                  <a:lnTo>
                    <a:pt x="0" y="1022"/>
                  </a:lnTo>
                  <a:lnTo>
                    <a:pt x="0" y="1016"/>
                  </a:lnTo>
                  <a:close/>
                  <a:moveTo>
                    <a:pt x="0" y="762"/>
                  </a:moveTo>
                  <a:lnTo>
                    <a:pt x="25" y="762"/>
                  </a:lnTo>
                  <a:lnTo>
                    <a:pt x="25" y="768"/>
                  </a:lnTo>
                  <a:lnTo>
                    <a:pt x="0" y="768"/>
                  </a:lnTo>
                  <a:lnTo>
                    <a:pt x="0" y="762"/>
                  </a:lnTo>
                  <a:close/>
                  <a:moveTo>
                    <a:pt x="0" y="508"/>
                  </a:moveTo>
                  <a:lnTo>
                    <a:pt x="25" y="508"/>
                  </a:lnTo>
                  <a:lnTo>
                    <a:pt x="25" y="514"/>
                  </a:lnTo>
                  <a:lnTo>
                    <a:pt x="0" y="514"/>
                  </a:lnTo>
                  <a:lnTo>
                    <a:pt x="0" y="508"/>
                  </a:lnTo>
                  <a:close/>
                  <a:moveTo>
                    <a:pt x="0" y="253"/>
                  </a:moveTo>
                  <a:lnTo>
                    <a:pt x="25" y="253"/>
                  </a:lnTo>
                  <a:lnTo>
                    <a:pt x="25" y="259"/>
                  </a:lnTo>
                  <a:lnTo>
                    <a:pt x="0" y="259"/>
                  </a:lnTo>
                  <a:lnTo>
                    <a:pt x="0" y="253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15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2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Rectangle 24"/>
            <p:cNvSpPr>
              <a:spLocks noChangeArrowheads="1"/>
            </p:cNvSpPr>
            <p:nvPr/>
          </p:nvSpPr>
          <p:spPr bwMode="auto">
            <a:xfrm>
              <a:off x="1255713" y="6935788"/>
              <a:ext cx="3816350" cy="9525"/>
            </a:xfrm>
            <a:prstGeom prst="rect">
              <a:avLst/>
            </a:prstGeom>
            <a:solidFill>
              <a:schemeClr val="tx1"/>
            </a:solidFill>
            <a:ln w="15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1250950" y="6940550"/>
              <a:ext cx="3825875" cy="41275"/>
            </a:xfrm>
            <a:custGeom>
              <a:avLst/>
              <a:gdLst>
                <a:gd name="T0" fmla="*/ 6 w 2410"/>
                <a:gd name="T1" fmla="*/ 26 h 26"/>
                <a:gd name="T2" fmla="*/ 0 w 2410"/>
                <a:gd name="T3" fmla="*/ 0 h 26"/>
                <a:gd name="T4" fmla="*/ 206 w 2410"/>
                <a:gd name="T5" fmla="*/ 0 h 26"/>
                <a:gd name="T6" fmla="*/ 200 w 2410"/>
                <a:gd name="T7" fmla="*/ 26 h 26"/>
                <a:gd name="T8" fmla="*/ 206 w 2410"/>
                <a:gd name="T9" fmla="*/ 0 h 26"/>
                <a:gd name="T10" fmla="*/ 406 w 2410"/>
                <a:gd name="T11" fmla="*/ 26 h 26"/>
                <a:gd name="T12" fmla="*/ 400 w 2410"/>
                <a:gd name="T13" fmla="*/ 0 h 26"/>
                <a:gd name="T14" fmla="*/ 606 w 2410"/>
                <a:gd name="T15" fmla="*/ 0 h 26"/>
                <a:gd name="T16" fmla="*/ 601 w 2410"/>
                <a:gd name="T17" fmla="*/ 26 h 26"/>
                <a:gd name="T18" fmla="*/ 606 w 2410"/>
                <a:gd name="T19" fmla="*/ 0 h 26"/>
                <a:gd name="T20" fmla="*/ 807 w 2410"/>
                <a:gd name="T21" fmla="*/ 26 h 26"/>
                <a:gd name="T22" fmla="*/ 801 w 2410"/>
                <a:gd name="T23" fmla="*/ 0 h 26"/>
                <a:gd name="T24" fmla="*/ 1008 w 2410"/>
                <a:gd name="T25" fmla="*/ 0 h 26"/>
                <a:gd name="T26" fmla="*/ 1002 w 2410"/>
                <a:gd name="T27" fmla="*/ 26 h 26"/>
                <a:gd name="T28" fmla="*/ 1008 w 2410"/>
                <a:gd name="T29" fmla="*/ 0 h 26"/>
                <a:gd name="T30" fmla="*/ 1207 w 2410"/>
                <a:gd name="T31" fmla="*/ 26 h 26"/>
                <a:gd name="T32" fmla="*/ 1202 w 2410"/>
                <a:gd name="T33" fmla="*/ 0 h 26"/>
                <a:gd name="T34" fmla="*/ 1408 w 2410"/>
                <a:gd name="T35" fmla="*/ 0 h 26"/>
                <a:gd name="T36" fmla="*/ 1402 w 2410"/>
                <a:gd name="T37" fmla="*/ 26 h 26"/>
                <a:gd name="T38" fmla="*/ 1408 w 2410"/>
                <a:gd name="T39" fmla="*/ 0 h 26"/>
                <a:gd name="T40" fmla="*/ 1609 w 2410"/>
                <a:gd name="T41" fmla="*/ 26 h 26"/>
                <a:gd name="T42" fmla="*/ 1603 w 2410"/>
                <a:gd name="T43" fmla="*/ 0 h 26"/>
                <a:gd name="T44" fmla="*/ 1809 w 2410"/>
                <a:gd name="T45" fmla="*/ 0 h 26"/>
                <a:gd name="T46" fmla="*/ 1803 w 2410"/>
                <a:gd name="T47" fmla="*/ 26 h 26"/>
                <a:gd name="T48" fmla="*/ 1809 w 2410"/>
                <a:gd name="T49" fmla="*/ 0 h 26"/>
                <a:gd name="T50" fmla="*/ 2009 w 2410"/>
                <a:gd name="T51" fmla="*/ 26 h 26"/>
                <a:gd name="T52" fmla="*/ 2003 w 2410"/>
                <a:gd name="T53" fmla="*/ 0 h 26"/>
                <a:gd name="T54" fmla="*/ 2209 w 2410"/>
                <a:gd name="T55" fmla="*/ 0 h 26"/>
                <a:gd name="T56" fmla="*/ 2204 w 2410"/>
                <a:gd name="T57" fmla="*/ 26 h 26"/>
                <a:gd name="T58" fmla="*/ 2209 w 2410"/>
                <a:gd name="T59" fmla="*/ 0 h 26"/>
                <a:gd name="T60" fmla="*/ 2410 w 2410"/>
                <a:gd name="T61" fmla="*/ 26 h 26"/>
                <a:gd name="T62" fmla="*/ 2404 w 2410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0" h="26">
                  <a:moveTo>
                    <a:pt x="6" y="0"/>
                  </a:moveTo>
                  <a:lnTo>
                    <a:pt x="6" y="26"/>
                  </a:lnTo>
                  <a:lnTo>
                    <a:pt x="0" y="26"/>
                  </a:lnTo>
                  <a:lnTo>
                    <a:pt x="0" y="0"/>
                  </a:lnTo>
                  <a:lnTo>
                    <a:pt x="6" y="0"/>
                  </a:lnTo>
                  <a:close/>
                  <a:moveTo>
                    <a:pt x="206" y="0"/>
                  </a:moveTo>
                  <a:lnTo>
                    <a:pt x="206" y="26"/>
                  </a:lnTo>
                  <a:lnTo>
                    <a:pt x="200" y="26"/>
                  </a:lnTo>
                  <a:lnTo>
                    <a:pt x="200" y="0"/>
                  </a:lnTo>
                  <a:lnTo>
                    <a:pt x="206" y="0"/>
                  </a:lnTo>
                  <a:close/>
                  <a:moveTo>
                    <a:pt x="406" y="0"/>
                  </a:moveTo>
                  <a:lnTo>
                    <a:pt x="406" y="26"/>
                  </a:lnTo>
                  <a:lnTo>
                    <a:pt x="400" y="26"/>
                  </a:lnTo>
                  <a:lnTo>
                    <a:pt x="400" y="0"/>
                  </a:lnTo>
                  <a:lnTo>
                    <a:pt x="406" y="0"/>
                  </a:lnTo>
                  <a:close/>
                  <a:moveTo>
                    <a:pt x="606" y="0"/>
                  </a:moveTo>
                  <a:lnTo>
                    <a:pt x="606" y="26"/>
                  </a:lnTo>
                  <a:lnTo>
                    <a:pt x="601" y="26"/>
                  </a:lnTo>
                  <a:lnTo>
                    <a:pt x="601" y="0"/>
                  </a:lnTo>
                  <a:lnTo>
                    <a:pt x="606" y="0"/>
                  </a:lnTo>
                  <a:close/>
                  <a:moveTo>
                    <a:pt x="807" y="0"/>
                  </a:moveTo>
                  <a:lnTo>
                    <a:pt x="807" y="26"/>
                  </a:lnTo>
                  <a:lnTo>
                    <a:pt x="801" y="26"/>
                  </a:lnTo>
                  <a:lnTo>
                    <a:pt x="801" y="0"/>
                  </a:lnTo>
                  <a:lnTo>
                    <a:pt x="807" y="0"/>
                  </a:lnTo>
                  <a:close/>
                  <a:moveTo>
                    <a:pt x="1008" y="0"/>
                  </a:moveTo>
                  <a:lnTo>
                    <a:pt x="1008" y="26"/>
                  </a:lnTo>
                  <a:lnTo>
                    <a:pt x="1002" y="26"/>
                  </a:lnTo>
                  <a:lnTo>
                    <a:pt x="1002" y="0"/>
                  </a:lnTo>
                  <a:lnTo>
                    <a:pt x="1008" y="0"/>
                  </a:lnTo>
                  <a:close/>
                  <a:moveTo>
                    <a:pt x="1207" y="0"/>
                  </a:moveTo>
                  <a:lnTo>
                    <a:pt x="1207" y="26"/>
                  </a:lnTo>
                  <a:lnTo>
                    <a:pt x="1202" y="26"/>
                  </a:lnTo>
                  <a:lnTo>
                    <a:pt x="1202" y="0"/>
                  </a:lnTo>
                  <a:lnTo>
                    <a:pt x="1207" y="0"/>
                  </a:lnTo>
                  <a:close/>
                  <a:moveTo>
                    <a:pt x="1408" y="0"/>
                  </a:moveTo>
                  <a:lnTo>
                    <a:pt x="1408" y="26"/>
                  </a:lnTo>
                  <a:lnTo>
                    <a:pt x="1402" y="26"/>
                  </a:lnTo>
                  <a:lnTo>
                    <a:pt x="1402" y="0"/>
                  </a:lnTo>
                  <a:lnTo>
                    <a:pt x="1408" y="0"/>
                  </a:lnTo>
                  <a:close/>
                  <a:moveTo>
                    <a:pt x="1609" y="0"/>
                  </a:moveTo>
                  <a:lnTo>
                    <a:pt x="1609" y="26"/>
                  </a:lnTo>
                  <a:lnTo>
                    <a:pt x="1603" y="26"/>
                  </a:lnTo>
                  <a:lnTo>
                    <a:pt x="1603" y="0"/>
                  </a:lnTo>
                  <a:lnTo>
                    <a:pt x="1609" y="0"/>
                  </a:lnTo>
                  <a:close/>
                  <a:moveTo>
                    <a:pt x="1809" y="0"/>
                  </a:moveTo>
                  <a:lnTo>
                    <a:pt x="1809" y="26"/>
                  </a:lnTo>
                  <a:lnTo>
                    <a:pt x="1803" y="26"/>
                  </a:lnTo>
                  <a:lnTo>
                    <a:pt x="1803" y="0"/>
                  </a:lnTo>
                  <a:lnTo>
                    <a:pt x="1809" y="0"/>
                  </a:lnTo>
                  <a:close/>
                  <a:moveTo>
                    <a:pt x="2009" y="0"/>
                  </a:moveTo>
                  <a:lnTo>
                    <a:pt x="2009" y="26"/>
                  </a:lnTo>
                  <a:lnTo>
                    <a:pt x="2003" y="26"/>
                  </a:lnTo>
                  <a:lnTo>
                    <a:pt x="2003" y="0"/>
                  </a:lnTo>
                  <a:lnTo>
                    <a:pt x="2009" y="0"/>
                  </a:lnTo>
                  <a:close/>
                  <a:moveTo>
                    <a:pt x="2209" y="0"/>
                  </a:moveTo>
                  <a:lnTo>
                    <a:pt x="2209" y="26"/>
                  </a:lnTo>
                  <a:lnTo>
                    <a:pt x="2204" y="26"/>
                  </a:lnTo>
                  <a:lnTo>
                    <a:pt x="2204" y="0"/>
                  </a:lnTo>
                  <a:lnTo>
                    <a:pt x="2209" y="0"/>
                  </a:lnTo>
                  <a:close/>
                  <a:moveTo>
                    <a:pt x="2410" y="0"/>
                  </a:moveTo>
                  <a:lnTo>
                    <a:pt x="2410" y="26"/>
                  </a:lnTo>
                  <a:lnTo>
                    <a:pt x="2404" y="26"/>
                  </a:lnTo>
                  <a:lnTo>
                    <a:pt x="2404" y="0"/>
                  </a:lnTo>
                  <a:lnTo>
                    <a:pt x="2410" y="0"/>
                  </a:lnTo>
                  <a:close/>
                </a:path>
              </a:pathLst>
            </a:custGeom>
            <a:solidFill>
              <a:schemeClr val="tx1"/>
            </a:solidFill>
            <a:ln w="15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3" name="Rectangle 26"/>
            <p:cNvSpPr>
              <a:spLocks noChangeArrowheads="1"/>
            </p:cNvSpPr>
            <p:nvPr/>
          </p:nvSpPr>
          <p:spPr bwMode="auto">
            <a:xfrm>
              <a:off x="1112838" y="6848793"/>
              <a:ext cx="7854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7" name="Rectangle 27"/>
            <p:cNvSpPr>
              <a:spLocks noChangeArrowheads="1"/>
            </p:cNvSpPr>
            <p:nvPr/>
          </p:nvSpPr>
          <p:spPr bwMode="auto">
            <a:xfrm>
              <a:off x="1047750" y="6445568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kumimoji="1" lang="ja-JP" altLang="ja-JP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Rectangle 28"/>
            <p:cNvSpPr>
              <a:spLocks noChangeArrowheads="1"/>
            </p:cNvSpPr>
            <p:nvPr/>
          </p:nvSpPr>
          <p:spPr bwMode="auto">
            <a:xfrm>
              <a:off x="1047750" y="6042343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40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Rectangle 29"/>
            <p:cNvSpPr>
              <a:spLocks noChangeArrowheads="1"/>
            </p:cNvSpPr>
            <p:nvPr/>
          </p:nvSpPr>
          <p:spPr bwMode="auto">
            <a:xfrm>
              <a:off x="1047750" y="5637530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60</a:t>
              </a:r>
              <a:endParaRPr kumimoji="1" lang="ja-JP" altLang="ja-JP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4" name="Rectangle 30"/>
            <p:cNvSpPr>
              <a:spLocks noChangeArrowheads="1"/>
            </p:cNvSpPr>
            <p:nvPr/>
          </p:nvSpPr>
          <p:spPr bwMode="auto">
            <a:xfrm>
              <a:off x="1047750" y="5234305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80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7" name="Rectangle 85"/>
            <p:cNvSpPr>
              <a:spLocks noChangeArrowheads="1"/>
            </p:cNvSpPr>
            <p:nvPr/>
          </p:nvSpPr>
          <p:spPr bwMode="auto">
            <a:xfrm>
              <a:off x="3801841" y="7027038"/>
              <a:ext cx="3177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8" name="Rectangle 85"/>
            <p:cNvSpPr>
              <a:spLocks noChangeArrowheads="1"/>
            </p:cNvSpPr>
            <p:nvPr/>
          </p:nvSpPr>
          <p:spPr bwMode="auto">
            <a:xfrm>
              <a:off x="4120930" y="7027038"/>
              <a:ext cx="3177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125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9" name="Rectangle 85"/>
            <p:cNvSpPr>
              <a:spLocks noChangeArrowheads="1"/>
            </p:cNvSpPr>
            <p:nvPr/>
          </p:nvSpPr>
          <p:spPr bwMode="auto">
            <a:xfrm>
              <a:off x="1314448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0" name="Rectangle 85"/>
            <p:cNvSpPr>
              <a:spLocks noChangeArrowheads="1"/>
            </p:cNvSpPr>
            <p:nvPr/>
          </p:nvSpPr>
          <p:spPr bwMode="auto">
            <a:xfrm>
              <a:off x="1625733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1" name="Rectangle 85"/>
            <p:cNvSpPr>
              <a:spLocks noChangeArrowheads="1"/>
            </p:cNvSpPr>
            <p:nvPr/>
          </p:nvSpPr>
          <p:spPr bwMode="auto">
            <a:xfrm>
              <a:off x="1955506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ja-JP" sz="12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2" name="Rectangle 85"/>
            <p:cNvSpPr>
              <a:spLocks noChangeArrowheads="1"/>
            </p:cNvSpPr>
            <p:nvPr/>
          </p:nvSpPr>
          <p:spPr bwMode="auto">
            <a:xfrm>
              <a:off x="2211167" y="7027038"/>
              <a:ext cx="3177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3" name="Rectangle 85"/>
            <p:cNvSpPr>
              <a:spLocks noChangeArrowheads="1"/>
            </p:cNvSpPr>
            <p:nvPr/>
          </p:nvSpPr>
          <p:spPr bwMode="auto">
            <a:xfrm>
              <a:off x="2535011" y="7027038"/>
              <a:ext cx="3177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125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4" name="Rectangle 85"/>
            <p:cNvSpPr>
              <a:spLocks noChangeArrowheads="1"/>
            </p:cNvSpPr>
            <p:nvPr/>
          </p:nvSpPr>
          <p:spPr bwMode="auto">
            <a:xfrm>
              <a:off x="2910063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5" name="Rectangle 85"/>
            <p:cNvSpPr>
              <a:spLocks noChangeArrowheads="1"/>
            </p:cNvSpPr>
            <p:nvPr/>
          </p:nvSpPr>
          <p:spPr bwMode="auto">
            <a:xfrm>
              <a:off x="3224389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6" name="Rectangle 85"/>
            <p:cNvSpPr>
              <a:spLocks noChangeArrowheads="1"/>
            </p:cNvSpPr>
            <p:nvPr/>
          </p:nvSpPr>
          <p:spPr bwMode="auto">
            <a:xfrm>
              <a:off x="3543478" y="7027038"/>
              <a:ext cx="2019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ja-JP" sz="120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r>
                <a:rPr kumimoji="1" lang="ja-JP" altLang="ja-JP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87" name="直線コネクタ 286"/>
            <p:cNvCxnSpPr/>
            <p:nvPr/>
          </p:nvCxnSpPr>
          <p:spPr>
            <a:xfrm>
              <a:off x="1358131" y="7262612"/>
              <a:ext cx="1435221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直線コネクタ 287"/>
            <p:cNvCxnSpPr/>
            <p:nvPr/>
          </p:nvCxnSpPr>
          <p:spPr>
            <a:xfrm>
              <a:off x="2927620" y="7262612"/>
              <a:ext cx="1449121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Rectangle 85"/>
            <p:cNvSpPr>
              <a:spLocks noChangeArrowheads="1"/>
            </p:cNvSpPr>
            <p:nvPr/>
          </p:nvSpPr>
          <p:spPr bwMode="auto">
            <a:xfrm>
              <a:off x="1706022" y="7282934"/>
              <a:ext cx="6942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None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Rectangle 85"/>
            <p:cNvSpPr>
              <a:spLocks noChangeArrowheads="1"/>
            </p:cNvSpPr>
            <p:nvPr/>
          </p:nvSpPr>
          <p:spPr bwMode="auto">
            <a:xfrm>
              <a:off x="2978624" y="7282934"/>
              <a:ext cx="132053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lvl="0" algn="ctr"/>
              <a:r>
                <a:rPr kumimoji="1" lang="en-US" altLang="ja-JP" sz="12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Nilotinib</a:t>
              </a: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(4 </a:t>
              </a:r>
              <a:r>
                <a:rPr lang="en-US" altLang="ja-JP" sz="1200" dirty="0">
                  <a:solidFill>
                    <a:srgbClr val="000000"/>
                  </a:solidFill>
                  <a:latin typeface="Times New Roman"/>
                  <a:cs typeface="Times New Roman"/>
                </a:rPr>
                <a:t>µ</a:t>
              </a: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M)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3" name="Rectangle 85"/>
            <p:cNvSpPr>
              <a:spLocks noChangeArrowheads="1"/>
            </p:cNvSpPr>
            <p:nvPr/>
          </p:nvSpPr>
          <p:spPr bwMode="auto">
            <a:xfrm rot="17709503">
              <a:off x="3861279" y="7501703"/>
              <a:ext cx="108893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lvl="0" algn="ctr"/>
              <a:r>
                <a:rPr kumimoji="1" lang="en-US" altLang="ja-JP" sz="12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Nilotinib</a:t>
              </a: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(8 </a:t>
              </a:r>
              <a:r>
                <a:rPr lang="en-US" altLang="ja-JP" sz="1200" dirty="0" smtClean="0">
                  <a:solidFill>
                    <a:srgbClr val="000000"/>
                  </a:solidFill>
                  <a:latin typeface="Times New Roman"/>
                  <a:cs typeface="Times New Roman"/>
                </a:rPr>
                <a:t>µM</a:t>
              </a: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4" name="Rectangle 85"/>
            <p:cNvSpPr>
              <a:spLocks noChangeArrowheads="1"/>
            </p:cNvSpPr>
            <p:nvPr/>
          </p:nvSpPr>
          <p:spPr bwMode="auto">
            <a:xfrm rot="17533232">
              <a:off x="4369256" y="7404795"/>
              <a:ext cx="8114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en-US" altLang="ja-JP" sz="12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Doxorubicin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925" name="Rectangle 85"/>
            <p:cNvSpPr>
              <a:spLocks noChangeArrowheads="1"/>
            </p:cNvSpPr>
            <p:nvPr/>
          </p:nvSpPr>
          <p:spPr bwMode="auto">
            <a:xfrm>
              <a:off x="436728" y="7026635"/>
              <a:ext cx="924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ja-JP" sz="1200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PDMF [</a:t>
              </a:r>
              <a:r>
                <a:rPr lang="en-US" altLang="ja-JP" sz="1200" dirty="0" smtClean="0">
                  <a:solidFill>
                    <a:srgbClr val="000000"/>
                  </a:solidFill>
                  <a:latin typeface="Times New Roman"/>
                  <a:cs typeface="Times New Roman"/>
                </a:rPr>
                <a:t>µ</a:t>
              </a:r>
              <a:r>
                <a:rPr lang="en-US" altLang="ja-JP" sz="1200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M]</a:t>
              </a:r>
              <a:endParaRPr kumimoji="1" lang="ja-JP" altLang="ja-JP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8" name="テキスト ボックス 7"/>
          <p:cNvSpPr txBox="1"/>
          <p:nvPr/>
        </p:nvSpPr>
        <p:spPr>
          <a:xfrm>
            <a:off x="125523" y="8499929"/>
            <a:ext cx="675022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1100" b="1" dirty="0" smtClean="0">
                <a:latin typeface="Times New Roman"/>
                <a:cs typeface="Times New Roman"/>
              </a:rPr>
              <a:t>Supplementary </a:t>
            </a:r>
            <a:r>
              <a:rPr lang="en-US" altLang="ja-JP" sz="1100" b="1" dirty="0">
                <a:latin typeface="Times New Roman"/>
                <a:cs typeface="Times New Roman"/>
              </a:rPr>
              <a:t>Fig. 1. </a:t>
            </a:r>
            <a:r>
              <a:rPr lang="en-US" altLang="ja-JP" sz="1100" dirty="0">
                <a:latin typeface="Times New Roman"/>
                <a:cs typeface="Times New Roman"/>
              </a:rPr>
              <a:t>Co-stimulation with PDMF and nilotinib has no effect on apoptosis induction in A549 cells</a:t>
            </a:r>
            <a:r>
              <a:rPr lang="en-US" altLang="ja-JP" sz="1100" dirty="0" smtClean="0">
                <a:latin typeface="Times New Roman"/>
                <a:cs typeface="Times New Roman"/>
              </a:rPr>
              <a:t>.</a:t>
            </a:r>
          </a:p>
          <a:p>
            <a:r>
              <a:rPr lang="en-US" altLang="ja-JP" sz="1100" dirty="0" smtClean="0">
                <a:latin typeface="Times New Roman"/>
                <a:cs typeface="Times New Roman"/>
              </a:rPr>
              <a:t>A</a:t>
            </a:r>
            <a:r>
              <a:rPr lang="en-US" altLang="ja-JP" sz="1100" dirty="0">
                <a:latin typeface="Times New Roman"/>
                <a:cs typeface="Times New Roman"/>
              </a:rPr>
              <a:t>. Representative flow </a:t>
            </a:r>
            <a:r>
              <a:rPr lang="en-US" altLang="ja-JP" sz="1100" dirty="0" err="1">
                <a:latin typeface="Times New Roman"/>
                <a:cs typeface="Times New Roman"/>
              </a:rPr>
              <a:t>cytometry</a:t>
            </a:r>
            <a:r>
              <a:rPr lang="en-US" altLang="ja-JP" sz="1100" dirty="0">
                <a:latin typeface="Times New Roman"/>
                <a:cs typeface="Times New Roman"/>
              </a:rPr>
              <a:t> data of A549 cells upon stimulation with PDMF (10-125 </a:t>
            </a:r>
            <a:r>
              <a:rPr lang="en-US" altLang="ja-JP" sz="1100" dirty="0" err="1">
                <a:latin typeface="Symbol" charset="2"/>
                <a:cs typeface="Symbol" charset="2"/>
              </a:rPr>
              <a:t>m</a:t>
            </a:r>
            <a:r>
              <a:rPr lang="en-US" altLang="ja-JP" sz="1100" dirty="0" err="1">
                <a:latin typeface="Times New Roman"/>
                <a:cs typeface="Times New Roman"/>
              </a:rPr>
              <a:t>M</a:t>
            </a:r>
            <a:r>
              <a:rPr lang="en-US" altLang="ja-JP" sz="1100" dirty="0">
                <a:latin typeface="Times New Roman"/>
                <a:cs typeface="Times New Roman"/>
              </a:rPr>
              <a:t>) and nilotinib </a:t>
            </a:r>
            <a:endParaRPr lang="en-US" altLang="ja-JP" sz="1100" dirty="0" smtClean="0">
              <a:latin typeface="Times New Roman"/>
              <a:cs typeface="Times New Roman"/>
            </a:endParaRPr>
          </a:p>
          <a:p>
            <a:r>
              <a:rPr lang="en-US" altLang="ja-JP" sz="1100" dirty="0" smtClean="0">
                <a:latin typeface="Times New Roman"/>
                <a:cs typeface="Times New Roman"/>
              </a:rPr>
              <a:t>(</a:t>
            </a:r>
            <a:r>
              <a:rPr lang="en-US" altLang="ja-JP" sz="1100" dirty="0">
                <a:latin typeface="Times New Roman"/>
                <a:cs typeface="Times New Roman"/>
              </a:rPr>
              <a:t>4 </a:t>
            </a:r>
            <a:r>
              <a:rPr lang="en-US" altLang="ja-JP" sz="1100" dirty="0" err="1">
                <a:latin typeface="Symbol" charset="2"/>
                <a:cs typeface="Symbol" charset="2"/>
              </a:rPr>
              <a:t>m</a:t>
            </a:r>
            <a:r>
              <a:rPr lang="en-US" altLang="ja-JP" sz="1100" dirty="0" err="1">
                <a:latin typeface="Times New Roman"/>
                <a:cs typeface="Times New Roman"/>
              </a:rPr>
              <a:t>M</a:t>
            </a:r>
            <a:r>
              <a:rPr lang="en-US" altLang="ja-JP" sz="1100" dirty="0">
                <a:latin typeface="Times New Roman"/>
                <a:cs typeface="Times New Roman"/>
              </a:rPr>
              <a:t>). Higher dose of nilotinib (8 </a:t>
            </a:r>
            <a:r>
              <a:rPr lang="en-US" altLang="ja-JP" sz="1100" dirty="0" err="1">
                <a:latin typeface="Symbol" charset="2"/>
                <a:cs typeface="Symbol" charset="2"/>
              </a:rPr>
              <a:t>m</a:t>
            </a:r>
            <a:r>
              <a:rPr lang="en-US" altLang="ja-JP" sz="1100" dirty="0" err="1">
                <a:latin typeface="Times New Roman"/>
                <a:cs typeface="Times New Roman"/>
              </a:rPr>
              <a:t>M</a:t>
            </a:r>
            <a:r>
              <a:rPr lang="en-US" altLang="ja-JP" sz="1100" dirty="0">
                <a:latin typeface="Times New Roman"/>
                <a:cs typeface="Times New Roman"/>
              </a:rPr>
              <a:t>) and doxorubicin (1 </a:t>
            </a:r>
            <a:r>
              <a:rPr lang="en-US" altLang="ja-JP" sz="1100" dirty="0" err="1">
                <a:latin typeface="Symbol" charset="2"/>
                <a:cs typeface="Symbol" charset="2"/>
              </a:rPr>
              <a:t>m</a:t>
            </a:r>
            <a:r>
              <a:rPr lang="en-US" altLang="ja-JP" sz="1100" dirty="0" err="1">
                <a:latin typeface="Times New Roman"/>
                <a:cs typeface="Times New Roman"/>
              </a:rPr>
              <a:t>M</a:t>
            </a:r>
            <a:r>
              <a:rPr lang="en-US" altLang="ja-JP" sz="1100" dirty="0">
                <a:latin typeface="Times New Roman"/>
                <a:cs typeface="Times New Roman"/>
              </a:rPr>
              <a:t>) are set as positive controls. </a:t>
            </a:r>
            <a:r>
              <a:rPr lang="en-US" altLang="ja-JP" sz="1100" dirty="0" smtClean="0">
                <a:latin typeface="Times New Roman"/>
                <a:cs typeface="Times New Roman"/>
              </a:rPr>
              <a:t>Apoptosis </a:t>
            </a:r>
            <a:r>
              <a:rPr lang="en-US" altLang="ja-JP" sz="1100" dirty="0">
                <a:latin typeface="Times New Roman"/>
                <a:cs typeface="Times New Roman"/>
              </a:rPr>
              <a:t>induction </a:t>
            </a:r>
            <a:endParaRPr lang="en-US" altLang="ja-JP" sz="1100" dirty="0" smtClean="0">
              <a:latin typeface="Times New Roman"/>
              <a:cs typeface="Times New Roman"/>
            </a:endParaRPr>
          </a:p>
          <a:p>
            <a:r>
              <a:rPr lang="en-US" altLang="ja-JP" sz="1100" dirty="0" smtClean="0">
                <a:latin typeface="Times New Roman"/>
                <a:cs typeface="Times New Roman"/>
              </a:rPr>
              <a:t>was </a:t>
            </a:r>
            <a:r>
              <a:rPr lang="en-US" altLang="ja-JP" sz="1100" dirty="0">
                <a:latin typeface="Times New Roman"/>
                <a:cs typeface="Times New Roman"/>
              </a:rPr>
              <a:t>assessed by staining with </a:t>
            </a:r>
            <a:r>
              <a:rPr lang="en-US" altLang="ja-JP" sz="1100" dirty="0" err="1" smtClean="0">
                <a:latin typeface="Times New Roman"/>
                <a:cs typeface="Times New Roman"/>
              </a:rPr>
              <a:t>annexin</a:t>
            </a:r>
            <a:r>
              <a:rPr lang="en-US" altLang="ja-JP" sz="1100" dirty="0" smtClean="0">
                <a:latin typeface="Times New Roman"/>
                <a:cs typeface="Times New Roman"/>
              </a:rPr>
              <a:t> V-FITC </a:t>
            </a:r>
            <a:r>
              <a:rPr lang="en-US" altLang="ja-JP" sz="1100" dirty="0">
                <a:latin typeface="Times New Roman"/>
                <a:cs typeface="Times New Roman"/>
              </a:rPr>
              <a:t>and PI. </a:t>
            </a:r>
            <a:r>
              <a:rPr lang="en-US" altLang="ja-JP" sz="1100" dirty="0" smtClean="0">
                <a:latin typeface="Times New Roman"/>
                <a:cs typeface="Times New Roman"/>
              </a:rPr>
              <a:t>B. Quantification </a:t>
            </a:r>
            <a:r>
              <a:rPr lang="en-US" altLang="ja-JP" sz="1100" dirty="0">
                <a:latin typeface="Times New Roman"/>
                <a:cs typeface="Times New Roman"/>
              </a:rPr>
              <a:t>of </a:t>
            </a:r>
            <a:r>
              <a:rPr lang="en-US" altLang="ja-JP" sz="1100" dirty="0" err="1" smtClean="0">
                <a:latin typeface="Times New Roman"/>
                <a:cs typeface="Times New Roman"/>
              </a:rPr>
              <a:t>annexin</a:t>
            </a:r>
            <a:r>
              <a:rPr lang="en-US" altLang="ja-JP" sz="1100" dirty="0" smtClean="0">
                <a:latin typeface="Times New Roman"/>
                <a:cs typeface="Times New Roman"/>
              </a:rPr>
              <a:t> </a:t>
            </a:r>
            <a:r>
              <a:rPr lang="en-US" altLang="ja-JP" sz="1100" dirty="0">
                <a:latin typeface="Times New Roman"/>
                <a:cs typeface="Times New Roman"/>
              </a:rPr>
              <a:t>V-positive apoptotic cells.</a:t>
            </a:r>
            <a:endParaRPr kumimoji="1" lang="ja-JP" altLang="en-US" sz="11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4127655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2626</TotalTime>
  <Words>3660</Words>
  <Application>Microsoft Macintosh PowerPoint</Application>
  <PresentationFormat>A4 210x297 mm</PresentationFormat>
  <Paragraphs>3530</Paragraphs>
  <Slides>1</Slides>
  <Notes>0</Notes>
  <HiddenSlides>0</HiddenSlides>
  <MMClips>0</MMClips>
  <ScaleCrop>false</ScaleCrop>
  <HeadingPairs>
    <vt:vector size="4" baseType="variant">
      <vt:variant>
        <vt:lpstr>テーマ</vt:lpstr>
      </vt:variant>
      <vt:variant>
        <vt:i4>1</vt:i4>
      </vt:variant>
      <vt:variant>
        <vt:lpstr>スライド タイトル</vt:lpstr>
      </vt:variant>
      <vt:variant>
        <vt:i4>1</vt:i4>
      </vt:variant>
    </vt:vector>
  </HeadingPairs>
  <TitlesOfParts>
    <vt:vector size="2" baseType="lpstr">
      <vt:lpstr>Office ​​テーマ</vt:lpstr>
      <vt:lpstr>PowerPoint プレゼンテーション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PDMF</dc:creator>
  <cp:lastModifiedBy>Seiji KAWAMOTO</cp:lastModifiedBy>
  <cp:revision>302</cp:revision>
  <cp:lastPrinted>2017-03-22T03:42:51Z</cp:lastPrinted>
  <dcterms:created xsi:type="dcterms:W3CDTF">2016-12-06T04:16:57Z</dcterms:created>
  <dcterms:modified xsi:type="dcterms:W3CDTF">2017-05-15T10:39:48Z</dcterms:modified>
</cp:coreProperties>
</file>