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030BB-B1A9-4C6F-AE24-AF0B775BF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65288F-6916-4182-B261-4AD2F76A8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358EE-0F47-4DE9-8576-0D9B9470B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6619D-9B4A-45A9-BC24-3974352FD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9CDCB-AC3C-49CD-935A-2822D7DD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1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6E040-E872-4BC3-A512-C0FC8AE70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48FE3-6BCE-4F32-B54B-C9B992BCD2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F4E1D-6F33-4BCA-A9FD-2D71D3638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1397F-2466-4B66-BC36-1BE95B51A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588C9-77A8-48BA-8994-A864846B6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1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DED8C3-A5AA-40F7-B43C-CA50ACF116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9EEC3-D221-41DE-873D-748ABC140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1BB3C-19E5-4DCE-966F-6CD248222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71BDB-376A-4D32-9F15-6CE3D5AB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5DB80-C014-4941-99E7-617EE125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8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D0991-CCE6-4567-8E60-E58E04B5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8628F-C6A6-4096-8016-833C1AA49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74390-83A6-47CC-9AFD-3EC4901BA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C4FDE-E70F-43CB-9A76-25F825E42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51DAB-8EEE-401B-8D87-D7C403C4B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9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C489D-0D3C-4DDE-9143-60FC519F1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5C400-E1F5-451D-B41F-9C7B42DDC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6623B-9F87-46CC-BA80-5A60F6CD5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75BCD-6F42-428D-B1FF-1A94C6E14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97A39-AB58-4F8B-9A7C-F34642CA2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1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4408E-8C2F-4EE7-BC49-67A6384AB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9E536-4A2F-4567-BE5D-CE5316717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F8889D-C0CB-4E71-8956-72EACC1FB9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5D7C8-E394-47BF-A958-B22BB928E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DEC3E-5726-498F-9BF7-73834DF4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8CD63-B85B-4AAC-82B6-9D0D7FB3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9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13B6D-56C5-40D0-AB40-F1A1DADBF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7BDE3-EADF-4C15-9447-4303F92E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C1565-0EA9-454B-B5C4-2A32D876C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83B99F-3E03-43AC-A45B-21C17FB2B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A8D3FB-E9B3-4F89-9C03-92D2A6D606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1CB225-1937-4E76-BB46-09B9442DF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33CA54-2DC0-4E0F-916F-E573C6AA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D82007-1C7D-4C2F-AB50-619340B0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4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A03AF-9A9F-4F32-BE89-5C6388CE1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0E9C58-E6C4-4CC2-811B-EFAAB23E1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99A0C-C2D3-4DDC-B715-804F2C15A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3E45-4742-4313-87CA-8685A334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4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A72B02-03C2-400F-9781-51EE60485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74C4BF-AF69-47AE-8ABD-CA6E6870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A861E-49FF-4F38-8E23-74060BCA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1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0D5B-27A5-4189-BFEB-82ADD6E50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E4734-CF13-4DE5-8CC1-4EECD2C5A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964F5-D8C7-408D-AE98-98F66CEDE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AD9030-83D7-4F54-8221-D2FFDF1FF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8856DD-DFCA-48C4-AE80-149B94FA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61D9F-972C-4E1A-AFB8-BB942F24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6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0607-2EAD-4DDF-8907-90E43F78B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7030D0-D9E0-437B-BF2C-D36674DFAF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75B1B-2089-4A7D-A40C-8A242ACF4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D3DFB-E9B1-428A-9BB3-5DF592677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57D09-F402-4201-90EF-DC721A280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3DB30-1938-44B6-8B97-E7A3885A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2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0D516E-ADD3-4C00-B069-832D43131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D21F8-4ECE-46C0-865B-1E7DBDED8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E10A1-3CBD-46FA-97E7-152270EDAF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F0A52-D0CA-4280-BFC1-21412581CFC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FE6F0-5518-455B-B5E7-157820105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A6B0C-B122-41D2-9169-440090EFA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36E8-04E9-4E51-89C8-6D49DC9D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7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7B142CF-2F51-4CDB-9703-E1AA35C7E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84" y="0"/>
            <a:ext cx="4953491" cy="6786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C5B53E-0B63-43B7-A28C-C334BEBF7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692" y="165617"/>
            <a:ext cx="5432926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63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C4D0BD-BB53-4988-8485-C7FB6D5AF9BA}"/>
              </a:ext>
            </a:extLst>
          </p:cNvPr>
          <p:cNvSpPr txBox="1"/>
          <p:nvPr/>
        </p:nvSpPr>
        <p:spPr>
          <a:xfrm>
            <a:off x="981512" y="1006679"/>
            <a:ext cx="101506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a:</a:t>
            </a:r>
            <a:r>
              <a:rPr lang="en-US"/>
              <a:t> OAZ1 mRNA transcript of 775-1, 775-3 and parental cell lines showing the stop codon introduced by the nonsense mutations in the 775-1 and 775-3 transcripts, and the actual stop codon in the parental cell line highlighted in blue. The translation starts codon and the +1-frame shift site are shown in red and green respectively. </a:t>
            </a:r>
            <a:r>
              <a:rPr lang="en-US" b="1"/>
              <a:t>b:</a:t>
            </a:r>
            <a:r>
              <a:rPr lang="en-US"/>
              <a:t> Amino acid sequence of the 775-1, 775-3 and parental antizyme 1 protein showing the predicted truncations in the 775-1 (103 amino acids) and775-3 (128 amino acids) sequences, caused by the nonsense mutations, and the full length 228 amino-acid protein sequence.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6861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Abaandou, Laura (NIH/NIDDK) [F]</dc:creator>
  <cp:lastModifiedBy>Sandra Puig</cp:lastModifiedBy>
  <cp:revision>5</cp:revision>
  <cp:lastPrinted>2018-04-09T17:48:47Z</cp:lastPrinted>
  <dcterms:created xsi:type="dcterms:W3CDTF">2018-04-09T17:46:46Z</dcterms:created>
  <dcterms:modified xsi:type="dcterms:W3CDTF">2018-06-11T07:10:57Z</dcterms:modified>
</cp:coreProperties>
</file>