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letter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9700"/>
    <a:srgbClr val="61B4F9"/>
    <a:srgbClr val="76B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05" autoAdjust="0"/>
  </p:normalViewPr>
  <p:slideViewPr>
    <p:cSldViewPr snapToObjects="1">
      <p:cViewPr varScale="1">
        <p:scale>
          <a:sx n="93" d="100"/>
          <a:sy n="93" d="100"/>
        </p:scale>
        <p:origin x="279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6363" cy="512304"/>
          </a:xfrm>
          <a:prstGeom prst="rect">
            <a:avLst/>
          </a:prstGeom>
        </p:spPr>
        <p:txBody>
          <a:bodyPr vert="horz" lIns="94745" tIns="47373" rIns="94745" bIns="473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7" y="0"/>
            <a:ext cx="3076363" cy="512304"/>
          </a:xfrm>
          <a:prstGeom prst="rect">
            <a:avLst/>
          </a:prstGeom>
        </p:spPr>
        <p:txBody>
          <a:bodyPr vert="horz" lIns="94745" tIns="47373" rIns="94745" bIns="47373" rtlCol="0"/>
          <a:lstStyle>
            <a:lvl1pPr algn="r">
              <a:defRPr sz="1200"/>
            </a:lvl1pPr>
          </a:lstStyle>
          <a:p>
            <a:fld id="{412CEA32-8F85-7243-8BBE-C9C80624CD30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66763"/>
            <a:ext cx="287972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45" tIns="47373" rIns="94745" bIns="473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157"/>
            <a:ext cx="5679440" cy="4605821"/>
          </a:xfrm>
          <a:prstGeom prst="rect">
            <a:avLst/>
          </a:prstGeom>
        </p:spPr>
        <p:txBody>
          <a:bodyPr vert="horz" lIns="94745" tIns="47373" rIns="94745" bIns="47373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720673"/>
            <a:ext cx="3076363" cy="512303"/>
          </a:xfrm>
          <a:prstGeom prst="rect">
            <a:avLst/>
          </a:prstGeom>
        </p:spPr>
        <p:txBody>
          <a:bodyPr vert="horz" lIns="94745" tIns="47373" rIns="94745" bIns="473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7" y="9720673"/>
            <a:ext cx="3076363" cy="512303"/>
          </a:xfrm>
          <a:prstGeom prst="rect">
            <a:avLst/>
          </a:prstGeom>
        </p:spPr>
        <p:txBody>
          <a:bodyPr vert="horz" lIns="94745" tIns="47373" rIns="94745" bIns="47373" rtlCol="0" anchor="b"/>
          <a:lstStyle>
            <a:lvl1pPr algn="r">
              <a:defRPr sz="1200"/>
            </a:lvl1pPr>
          </a:lstStyle>
          <a:p>
            <a:fld id="{17189DD2-FCC3-E249-9947-EAF3C4F2F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0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28C7420-D94E-4FCC-8456-FB4CA55E99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89"/>
          <a:stretch/>
        </p:blipFill>
        <p:spPr>
          <a:xfrm>
            <a:off x="3645024" y="251520"/>
            <a:ext cx="2695736" cy="195446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9294" y="3851920"/>
            <a:ext cx="62394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S3. Inhibiting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hexosylceramide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formation, sphingosine kinase activity or the TLR4-NF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 pathway activation does not prevent insulin resistance of GLUT4 translocation by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palmitate.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Insulin-induced surface GLUT4 was measured in L6 muscle cells exposed to various inhibitors. A. Inhibition of glucosylceramide synthase (PDMP, 20-40 µM). </a:t>
            </a:r>
          </a:p>
          <a:p>
            <a:pPr algn="just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B. Inhibition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of sphingosine kinase (SKI-II, 5-20 µM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). C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Inhibition of the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NFkB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pathway: TLR4 (TAK242, 100 µM),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cardamonin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(CARD, 50 µM), caffeic acid phenethyl ester (CAPE, 10 µM) and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parthenolide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(PTN, 10 µM). *Significant effect of PA over BSA control (2-way ANOVA, p&lt;0.05). 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Significant effect of insulin over unstimulated control (p&lt;0.05).</a:t>
            </a:r>
          </a:p>
        </p:txBody>
      </p:sp>
      <p:sp>
        <p:nvSpPr>
          <p:cNvPr id="9" name="ZoneTexte 7">
            <a:extLst>
              <a:ext uri="{FF2B5EF4-FFF2-40B4-BE49-F238E27FC236}">
                <a16:creationId xmlns:a16="http://schemas.microsoft.com/office/drawing/2014/main" xmlns="" id="{268A8D00-0D12-4A3F-A240-5657B04DFE8D}"/>
              </a:ext>
            </a:extLst>
          </p:cNvPr>
          <p:cNvSpPr txBox="1"/>
          <p:nvPr/>
        </p:nvSpPr>
        <p:spPr>
          <a:xfrm>
            <a:off x="332656" y="25152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ZoneTexte 7">
            <a:extLst>
              <a:ext uri="{FF2B5EF4-FFF2-40B4-BE49-F238E27FC236}">
                <a16:creationId xmlns:a16="http://schemas.microsoft.com/office/drawing/2014/main" xmlns="" id="{BFB8674A-7D6B-4FEF-B2F2-5F79C29E53BD}"/>
              </a:ext>
            </a:extLst>
          </p:cNvPr>
          <p:cNvSpPr txBox="1"/>
          <p:nvPr/>
        </p:nvSpPr>
        <p:spPr>
          <a:xfrm>
            <a:off x="3645024" y="25152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xmlns="" id="{3F8F675C-E5EB-49FF-9F82-E63E7AA8DC69}"/>
              </a:ext>
            </a:extLst>
          </p:cNvPr>
          <p:cNvSpPr txBox="1"/>
          <p:nvPr/>
        </p:nvSpPr>
        <p:spPr>
          <a:xfrm>
            <a:off x="332656" y="205172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3D4F52E-F9E7-4722-91A2-A9520BADD1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251520"/>
            <a:ext cx="3340740" cy="19544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1CEDCD42-7ABF-4D6F-8B46-7FCE86FDDE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2051720"/>
            <a:ext cx="6241458" cy="182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3470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10865</TotalTime>
  <Words>135</Words>
  <Application>Microsoft Office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PILLON</dc:creator>
  <cp:lastModifiedBy>Nicolas Pillon</cp:lastModifiedBy>
  <cp:revision>591</cp:revision>
  <cp:lastPrinted>2017-09-07T15:33:01Z</cp:lastPrinted>
  <dcterms:created xsi:type="dcterms:W3CDTF">2015-01-07T18:34:37Z</dcterms:created>
  <dcterms:modified xsi:type="dcterms:W3CDTF">2018-04-26T09:43:17Z</dcterms:modified>
</cp:coreProperties>
</file>