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2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692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359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275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634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222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339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992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572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238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119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93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E2BF7-7E90-4B41-A7E5-802660D4A8D2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8486F-226D-4D75-9DAE-4F808F50B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369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19400" y="45836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(a)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53200" y="45836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(b)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246202" y="9346"/>
            <a:ext cx="6858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 </a:t>
            </a:r>
            <a:endParaRPr lang="en-US" dirty="0"/>
          </a:p>
          <a:p>
            <a:r>
              <a:rPr lang="en-US" b="1" dirty="0"/>
              <a:t>Figure </a:t>
            </a:r>
            <a:r>
              <a:rPr lang="en-US" b="1" dirty="0" smtClean="0"/>
              <a:t>S3. A positive correlation </a:t>
            </a:r>
            <a:r>
              <a:rPr lang="en-US" b="1" dirty="0"/>
              <a:t>between </a:t>
            </a:r>
            <a:r>
              <a:rPr lang="en-US" b="1" dirty="0" smtClean="0"/>
              <a:t>the </a:t>
            </a:r>
            <a:r>
              <a:rPr lang="en-US" b="1" dirty="0"/>
              <a:t>volume of </a:t>
            </a:r>
            <a:r>
              <a:rPr lang="en-US" b="1" dirty="0" smtClean="0"/>
              <a:t>the region with the maximum coefficient in the regression </a:t>
            </a:r>
            <a:r>
              <a:rPr lang="en-US" b="1" dirty="0"/>
              <a:t>model and [</a:t>
            </a:r>
            <a:r>
              <a:rPr lang="en-US" b="1" baseline="30000" dirty="0"/>
              <a:t>11</a:t>
            </a:r>
            <a:r>
              <a:rPr lang="en-US" b="1" dirty="0"/>
              <a:t>C]PBR28 </a:t>
            </a:r>
            <a:r>
              <a:rPr lang="en-US" b="1" dirty="0" smtClean="0"/>
              <a:t>gray matter </a:t>
            </a:r>
            <a:r>
              <a:rPr lang="en-US" b="1" dirty="0"/>
              <a:t>V</a:t>
            </a:r>
            <a:r>
              <a:rPr lang="en-US" b="1" baseline="-25000" dirty="0"/>
              <a:t>T</a:t>
            </a:r>
            <a:r>
              <a:rPr lang="en-US" b="1" dirty="0" smtClean="0"/>
              <a:t> in UHR (a</a:t>
            </a:r>
            <a:r>
              <a:rPr lang="en-US" b="1" dirty="0"/>
              <a:t>) and the distribution of r and –</a:t>
            </a:r>
            <a:r>
              <a:rPr lang="en-US" b="1" dirty="0" err="1"/>
              <a:t>logp</a:t>
            </a:r>
            <a:r>
              <a:rPr lang="en-US" b="1" dirty="0"/>
              <a:t> for the 1000 regressions (b).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446402" y="5012203"/>
            <a:ext cx="7010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Controls (CTRL); </a:t>
            </a:r>
            <a:r>
              <a:rPr lang="en-US" sz="1400" b="1" dirty="0" smtClean="0"/>
              <a:t>Ultra-High Risk (UHR); </a:t>
            </a:r>
            <a:r>
              <a:rPr lang="en-US" sz="1400" b="1" dirty="0"/>
              <a:t>gray matter (GM); </a:t>
            </a:r>
            <a:r>
              <a:rPr lang="en-US" sz="1400" b="1" dirty="0"/>
              <a:t>Volume of Distribution (V</a:t>
            </a:r>
            <a:r>
              <a:rPr lang="en-US" sz="1400" b="1" baseline="-25000" dirty="0"/>
              <a:t>T</a:t>
            </a:r>
            <a:r>
              <a:rPr lang="en-US" sz="1400" b="1" dirty="0"/>
              <a:t>)</a:t>
            </a:r>
            <a:endParaRPr lang="en-US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" t="91798" r="1857"/>
          <a:stretch/>
        </p:blipFill>
        <p:spPr bwMode="auto">
          <a:xfrm>
            <a:off x="4751402" y="4343400"/>
            <a:ext cx="3935397" cy="270748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21" r="93746"/>
          <a:stretch/>
        </p:blipFill>
        <p:spPr bwMode="auto">
          <a:xfrm>
            <a:off x="4892040" y="1992868"/>
            <a:ext cx="250794" cy="2590800"/>
          </a:xfrm>
          <a:prstGeom prst="rect">
            <a:avLst/>
          </a:prstGeom>
          <a:noFill/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202" y="1853684"/>
            <a:ext cx="3505200" cy="26289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7" r="1906"/>
          <a:stretch/>
        </p:blipFill>
        <p:spPr>
          <a:xfrm>
            <a:off x="5142834" y="1755741"/>
            <a:ext cx="3288137" cy="26289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16200000">
            <a:off x="504793" y="2807285"/>
            <a:ext cx="1701806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100" dirty="0" smtClean="0"/>
              <a:t>Normalized Volume of Right </a:t>
            </a:r>
            <a:r>
              <a:rPr lang="en-US" sz="1100" dirty="0" err="1" smtClean="0"/>
              <a:t>Parsorbitalis</a:t>
            </a:r>
            <a:endParaRPr lang="en-US" sz="11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29" t="9809" r="11428" b="80477"/>
          <a:stretch/>
        </p:blipFill>
        <p:spPr>
          <a:xfrm>
            <a:off x="3778114" y="2110740"/>
            <a:ext cx="632460" cy="28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975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Selvaraj, Sudhakar</dc:creator>
  <cp:lastModifiedBy>Selvaraj, Sudhakar</cp:lastModifiedBy>
  <cp:revision>4</cp:revision>
  <dcterms:created xsi:type="dcterms:W3CDTF">2017-06-09T19:44:41Z</dcterms:created>
  <dcterms:modified xsi:type="dcterms:W3CDTF">2017-09-06T16:07:58Z</dcterms:modified>
</cp:coreProperties>
</file>