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9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5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7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3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2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3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9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7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3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1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6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50" y="1654016"/>
            <a:ext cx="3789125" cy="28418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19400" y="4583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4583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46202" y="9346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Figure </a:t>
            </a:r>
            <a:r>
              <a:rPr lang="en-US" b="1" dirty="0" smtClean="0"/>
              <a:t>S4. A positive correlation </a:t>
            </a:r>
            <a:r>
              <a:rPr lang="en-US" b="1" dirty="0"/>
              <a:t>between </a:t>
            </a:r>
            <a:r>
              <a:rPr lang="en-US" b="1" dirty="0" smtClean="0"/>
              <a:t>the </a:t>
            </a:r>
            <a:r>
              <a:rPr lang="en-US" b="1" dirty="0"/>
              <a:t>volume of </a:t>
            </a:r>
            <a:r>
              <a:rPr lang="en-US" b="1" dirty="0" smtClean="0"/>
              <a:t>the region with the maximum coefficient in the regression </a:t>
            </a:r>
            <a:r>
              <a:rPr lang="en-US" b="1" dirty="0"/>
              <a:t>model and [</a:t>
            </a:r>
            <a:r>
              <a:rPr lang="en-US" b="1" baseline="30000" dirty="0"/>
              <a:t>11</a:t>
            </a:r>
            <a:r>
              <a:rPr lang="en-US" b="1" dirty="0"/>
              <a:t>C]PBR28 </a:t>
            </a:r>
            <a:r>
              <a:rPr lang="en-US" b="1" dirty="0" smtClean="0"/>
              <a:t>gray matter </a:t>
            </a:r>
            <a:r>
              <a:rPr lang="en-US" b="1" dirty="0"/>
              <a:t>V</a:t>
            </a:r>
            <a:r>
              <a:rPr lang="en-US" b="1" baseline="-25000" dirty="0"/>
              <a:t>T</a:t>
            </a:r>
            <a:r>
              <a:rPr lang="en-US" b="1" dirty="0" smtClean="0"/>
              <a:t> in </a:t>
            </a:r>
            <a:r>
              <a:rPr lang="en-US" b="1" dirty="0"/>
              <a:t>the </a:t>
            </a:r>
            <a:r>
              <a:rPr lang="en-US" b="1" dirty="0" smtClean="0"/>
              <a:t>temporal lobe </a:t>
            </a:r>
            <a:r>
              <a:rPr lang="en-US" b="1" dirty="0"/>
              <a:t>of </a:t>
            </a:r>
            <a:r>
              <a:rPr lang="en-US" b="1" dirty="0" smtClean="0"/>
              <a:t>UHR (a</a:t>
            </a:r>
            <a:r>
              <a:rPr lang="en-US" b="1" dirty="0"/>
              <a:t>) and the distribution of r and –</a:t>
            </a:r>
            <a:r>
              <a:rPr lang="en-US" b="1" dirty="0" err="1"/>
              <a:t>logp</a:t>
            </a:r>
            <a:r>
              <a:rPr lang="en-US" b="1" dirty="0"/>
              <a:t> for the 1000 regressions (b).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12237" y="5012203"/>
            <a:ext cx="701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Controls (CTRL); </a:t>
            </a:r>
            <a:r>
              <a:rPr lang="en-US" sz="1400" b="1" dirty="0" smtClean="0"/>
              <a:t>Ultra-High Risk (UHR); </a:t>
            </a:r>
            <a:r>
              <a:rPr lang="en-US" sz="1400" b="1" dirty="0"/>
              <a:t>gray matter (GM</a:t>
            </a:r>
            <a:r>
              <a:rPr lang="en-US" sz="1400" b="1"/>
              <a:t>); </a:t>
            </a:r>
            <a:r>
              <a:rPr lang="en-US" sz="1400" b="1"/>
              <a:t>Volume of Distribution (V</a:t>
            </a:r>
            <a:r>
              <a:rPr lang="en-US" sz="1400" b="1" baseline="-25000"/>
              <a:t>T</a:t>
            </a:r>
            <a:r>
              <a:rPr lang="en-US" sz="1400" b="1"/>
              <a:t>)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t="91798" r="1857"/>
          <a:stretch/>
        </p:blipFill>
        <p:spPr bwMode="auto">
          <a:xfrm>
            <a:off x="4751402" y="4343400"/>
            <a:ext cx="3935397" cy="270748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1" r="93746"/>
          <a:stretch/>
        </p:blipFill>
        <p:spPr bwMode="auto">
          <a:xfrm>
            <a:off x="4892040" y="1992868"/>
            <a:ext cx="250794" cy="259080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29" t="9809" r="11428" b="80477"/>
          <a:stretch/>
        </p:blipFill>
        <p:spPr>
          <a:xfrm>
            <a:off x="3930890" y="1922301"/>
            <a:ext cx="632460" cy="2854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3" r="1874" b="628"/>
          <a:stretch/>
        </p:blipFill>
        <p:spPr>
          <a:xfrm>
            <a:off x="5181896" y="1570985"/>
            <a:ext cx="3499269" cy="282209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16200000">
            <a:off x="278942" y="2687301"/>
            <a:ext cx="200660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 smtClean="0"/>
              <a:t>Normalized Volume of Left Transverse Temporal Cortex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6374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Selvaraj, Sudhakar</dc:creator>
  <cp:lastModifiedBy>Selvaraj, Sudhakar</cp:lastModifiedBy>
  <cp:revision>7</cp:revision>
  <dcterms:created xsi:type="dcterms:W3CDTF">2017-06-09T19:44:41Z</dcterms:created>
  <dcterms:modified xsi:type="dcterms:W3CDTF">2017-09-06T16:08:11Z</dcterms:modified>
</cp:coreProperties>
</file>