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55415-12D1-4A9A-B2BF-4334FDC5762D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747C8-55F5-4FE0-AECC-053694EB9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708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55415-12D1-4A9A-B2BF-4334FDC5762D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747C8-55F5-4FE0-AECC-053694EB9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83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55415-12D1-4A9A-B2BF-4334FDC5762D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747C8-55F5-4FE0-AECC-053694EB9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128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55415-12D1-4A9A-B2BF-4334FDC5762D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747C8-55F5-4FE0-AECC-053694EB9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718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55415-12D1-4A9A-B2BF-4334FDC5762D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747C8-55F5-4FE0-AECC-053694EB9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30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55415-12D1-4A9A-B2BF-4334FDC5762D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747C8-55F5-4FE0-AECC-053694EB9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04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55415-12D1-4A9A-B2BF-4334FDC5762D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747C8-55F5-4FE0-AECC-053694EB9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855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55415-12D1-4A9A-B2BF-4334FDC5762D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747C8-55F5-4FE0-AECC-053694EB9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541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55415-12D1-4A9A-B2BF-4334FDC5762D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747C8-55F5-4FE0-AECC-053694EB9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654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55415-12D1-4A9A-B2BF-4334FDC5762D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747C8-55F5-4FE0-AECC-053694EB9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85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55415-12D1-4A9A-B2BF-4334FDC5762D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747C8-55F5-4FE0-AECC-053694EB9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417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55415-12D1-4A9A-B2BF-4334FDC5762D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747C8-55F5-4FE0-AECC-053694EB9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819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38200" y="457200"/>
            <a:ext cx="6553200" cy="2819400"/>
            <a:chOff x="1295400" y="609600"/>
            <a:chExt cx="6553200" cy="28194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119" r="11722" b="32397"/>
            <a:stretch/>
          </p:blipFill>
          <p:spPr bwMode="auto">
            <a:xfrm>
              <a:off x="1295400" y="858741"/>
              <a:ext cx="6535100" cy="2570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722" b="94474"/>
            <a:stretch/>
          </p:blipFill>
          <p:spPr bwMode="auto">
            <a:xfrm>
              <a:off x="1313500" y="609600"/>
              <a:ext cx="6535100" cy="270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Group 5"/>
          <p:cNvGrpSpPr/>
          <p:nvPr/>
        </p:nvGrpSpPr>
        <p:grpSpPr>
          <a:xfrm>
            <a:off x="838200" y="3492759"/>
            <a:ext cx="7402870" cy="3060441"/>
            <a:chOff x="838200" y="3733800"/>
            <a:chExt cx="7402870" cy="3060441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560" b="28170"/>
            <a:stretch/>
          </p:blipFill>
          <p:spPr bwMode="auto">
            <a:xfrm>
              <a:off x="838200" y="3989626"/>
              <a:ext cx="7402870" cy="28046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4776"/>
            <a:stretch/>
          </p:blipFill>
          <p:spPr bwMode="auto">
            <a:xfrm>
              <a:off x="838200" y="3733800"/>
              <a:ext cx="7402870" cy="255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" name="TextBox 8"/>
          <p:cNvSpPr txBox="1"/>
          <p:nvPr/>
        </p:nvSpPr>
        <p:spPr>
          <a:xfrm>
            <a:off x="2867062" y="0"/>
            <a:ext cx="36840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Linkage map of parent LCP 85-384</a:t>
            </a:r>
          </a:p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Linkage groups in red are with 3:1 markers only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6069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38200" y="482032"/>
            <a:ext cx="6553200" cy="2337368"/>
            <a:chOff x="1295400" y="762000"/>
            <a:chExt cx="6553200" cy="2337368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037" r="11499" b="44297"/>
            <a:stretch/>
          </p:blipFill>
          <p:spPr bwMode="auto">
            <a:xfrm>
              <a:off x="1296986" y="1009934"/>
              <a:ext cx="6551614" cy="20894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499" b="94937"/>
            <a:stretch/>
          </p:blipFill>
          <p:spPr bwMode="auto">
            <a:xfrm>
              <a:off x="1295400" y="762000"/>
              <a:ext cx="6551614" cy="2479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838200" y="3058306"/>
            <a:ext cx="7414340" cy="2885294"/>
            <a:chOff x="902930" y="2928652"/>
            <a:chExt cx="7414340" cy="2885294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002" b="32212"/>
            <a:stretch/>
          </p:blipFill>
          <p:spPr bwMode="auto">
            <a:xfrm>
              <a:off x="902930" y="3179928"/>
              <a:ext cx="7402870" cy="26340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4869"/>
            <a:stretch/>
          </p:blipFill>
          <p:spPr bwMode="auto">
            <a:xfrm>
              <a:off x="914400" y="2928652"/>
              <a:ext cx="7402870" cy="251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53941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38200" y="457200"/>
            <a:ext cx="7021178" cy="2133600"/>
            <a:chOff x="1056022" y="762000"/>
            <a:chExt cx="7021178" cy="213360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187" r="5156" b="47865"/>
            <a:stretch/>
          </p:blipFill>
          <p:spPr bwMode="auto">
            <a:xfrm>
              <a:off x="1056022" y="1037230"/>
              <a:ext cx="7021178" cy="18583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56" b="94380"/>
            <a:stretch/>
          </p:blipFill>
          <p:spPr bwMode="auto">
            <a:xfrm>
              <a:off x="1056022" y="762000"/>
              <a:ext cx="7021178" cy="275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838200" y="2590800"/>
            <a:ext cx="7391400" cy="3505200"/>
            <a:chOff x="838200" y="2590800"/>
            <a:chExt cx="7391400" cy="3505200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553" r="583" b="24672"/>
            <a:stretch/>
          </p:blipFill>
          <p:spPr bwMode="auto">
            <a:xfrm>
              <a:off x="869888" y="3070746"/>
              <a:ext cx="7359712" cy="3025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92" t="-4667" r="583" b="94868"/>
            <a:stretch/>
          </p:blipFill>
          <p:spPr bwMode="auto">
            <a:xfrm>
              <a:off x="3016154" y="2590800"/>
              <a:ext cx="5213445" cy="479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1981200" y="2778358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128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38200" y="2778358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125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9897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38200" y="304800"/>
            <a:ext cx="7402870" cy="3746310"/>
            <a:chOff x="838200" y="817798"/>
            <a:chExt cx="7402870" cy="3746310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824" b="14388"/>
            <a:stretch/>
          </p:blipFill>
          <p:spPr bwMode="auto">
            <a:xfrm>
              <a:off x="838200" y="1146412"/>
              <a:ext cx="7402870" cy="3417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764" b="95241"/>
            <a:stretch/>
          </p:blipFill>
          <p:spPr bwMode="auto">
            <a:xfrm>
              <a:off x="838200" y="817798"/>
              <a:ext cx="7050206" cy="2330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838200" y="4205772"/>
            <a:ext cx="6071094" cy="2499828"/>
            <a:chOff x="1219200" y="4343400"/>
            <a:chExt cx="6071094" cy="2499828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35" r="17990" b="41174"/>
            <a:stretch/>
          </p:blipFill>
          <p:spPr bwMode="auto">
            <a:xfrm>
              <a:off x="1219200" y="4708478"/>
              <a:ext cx="6071094" cy="2134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7990" b="94775"/>
            <a:stretch/>
          </p:blipFill>
          <p:spPr bwMode="auto">
            <a:xfrm>
              <a:off x="1219200" y="4343400"/>
              <a:ext cx="6071094" cy="2558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4525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66800" y="457200"/>
            <a:ext cx="6925622" cy="1844721"/>
            <a:chOff x="-60798" y="762000"/>
            <a:chExt cx="6925622" cy="1844721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758" r="6539" b="54358"/>
            <a:stretch/>
          </p:blipFill>
          <p:spPr bwMode="auto">
            <a:xfrm>
              <a:off x="-53974" y="996286"/>
              <a:ext cx="6918798" cy="1610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539" b="95216"/>
            <a:stretch/>
          </p:blipFill>
          <p:spPr bwMode="auto">
            <a:xfrm>
              <a:off x="-60798" y="762000"/>
              <a:ext cx="6918798" cy="234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Group 4"/>
          <p:cNvGrpSpPr/>
          <p:nvPr/>
        </p:nvGrpSpPr>
        <p:grpSpPr>
          <a:xfrm>
            <a:off x="1082202" y="2209800"/>
            <a:ext cx="6994998" cy="2057400"/>
            <a:chOff x="1082202" y="2209800"/>
            <a:chExt cx="6994998" cy="2057400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329" r="5509" b="50000"/>
            <a:stretch/>
          </p:blipFill>
          <p:spPr bwMode="auto">
            <a:xfrm>
              <a:off x="1082202" y="2520321"/>
              <a:ext cx="6994998" cy="17468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8478" b="94799"/>
            <a:stretch/>
          </p:blipFill>
          <p:spPr bwMode="auto">
            <a:xfrm>
              <a:off x="1082202" y="2265598"/>
              <a:ext cx="4554323" cy="2547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5867400" y="22098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182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934200" y="22098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183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066800" y="4419600"/>
            <a:ext cx="6781800" cy="2286000"/>
            <a:chOff x="1066800" y="4495800"/>
            <a:chExt cx="6781800" cy="2286000"/>
          </a:xfrm>
        </p:grpSpPr>
        <p:pic>
          <p:nvPicPr>
            <p:cNvPr id="6148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318" r="9581" b="46973"/>
            <a:stretch/>
          </p:blipFill>
          <p:spPr bwMode="auto">
            <a:xfrm>
              <a:off x="1154998" y="4788188"/>
              <a:ext cx="6693602" cy="1993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05" r="9581" b="94373"/>
            <a:stretch/>
          </p:blipFill>
          <p:spPr bwMode="auto">
            <a:xfrm>
              <a:off x="2088106" y="4572000"/>
              <a:ext cx="5760493" cy="2755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1066800" y="44958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184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3158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14400" y="457200"/>
            <a:ext cx="6977502" cy="1632061"/>
            <a:chOff x="-53968" y="702860"/>
            <a:chExt cx="6977502" cy="1632061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873" r="5746" b="59907"/>
            <a:stretch/>
          </p:blipFill>
          <p:spPr bwMode="auto">
            <a:xfrm>
              <a:off x="-53968" y="1050879"/>
              <a:ext cx="6977502" cy="12840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29" b="94101"/>
            <a:stretch/>
          </p:blipFill>
          <p:spPr bwMode="auto">
            <a:xfrm>
              <a:off x="-43302" y="762001"/>
              <a:ext cx="3632663" cy="2888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3886200" y="70286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201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876800" y="70286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202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867400" y="70286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204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14400" y="2237096"/>
            <a:ext cx="7239000" cy="1420504"/>
            <a:chOff x="914400" y="2743200"/>
            <a:chExt cx="7239000" cy="1420504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50" r="2214" b="63215"/>
            <a:stretch/>
          </p:blipFill>
          <p:spPr bwMode="auto">
            <a:xfrm>
              <a:off x="914400" y="3035588"/>
              <a:ext cx="7239000" cy="1128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914400" y="2743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205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05000" y="2743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206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971800" y="2743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207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038600" y="2743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208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29200" y="2743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209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019800" y="2743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211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010400" y="2743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212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900588" y="3724094"/>
            <a:ext cx="6567012" cy="1228906"/>
            <a:chOff x="900588" y="3886200"/>
            <a:chExt cx="6567012" cy="1228906"/>
          </a:xfrm>
        </p:grpSpPr>
        <p:pic>
          <p:nvPicPr>
            <p:cNvPr id="7172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51" r="11291" b="67126"/>
            <a:stretch/>
          </p:blipFill>
          <p:spPr bwMode="auto">
            <a:xfrm>
              <a:off x="900588" y="4178588"/>
              <a:ext cx="6567012" cy="936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914400" y="3886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213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905000" y="3886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214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352800" y="3886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215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343400" y="3886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216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334000" y="3886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217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400800" y="3886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218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14400" y="5105400"/>
            <a:ext cx="7195886" cy="1676400"/>
            <a:chOff x="914400" y="5105400"/>
            <a:chExt cx="7195886" cy="1676400"/>
          </a:xfrm>
        </p:grpSpPr>
        <p:pic>
          <p:nvPicPr>
            <p:cNvPr id="7173" name="Picture 5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393" r="2796" b="58346"/>
            <a:stretch/>
          </p:blipFill>
          <p:spPr bwMode="auto">
            <a:xfrm>
              <a:off x="914400" y="5397788"/>
              <a:ext cx="7195886" cy="13840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914400" y="51054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219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05000" y="51054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220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971800" y="51054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221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038600" y="51054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222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029200" y="51054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223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019800" y="51054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224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086600" y="51054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225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5879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38200" y="457200"/>
            <a:ext cx="6551621" cy="1758568"/>
            <a:chOff x="457200" y="762000"/>
            <a:chExt cx="6551621" cy="1758568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944" r="11499" b="56116"/>
            <a:stretch/>
          </p:blipFill>
          <p:spPr bwMode="auto">
            <a:xfrm>
              <a:off x="457207" y="1054388"/>
              <a:ext cx="6551614" cy="14661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4572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226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9050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227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9718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228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624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229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530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230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9436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231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38200" y="2286000"/>
            <a:ext cx="7402870" cy="1371600"/>
            <a:chOff x="838200" y="2514600"/>
            <a:chExt cx="7402870" cy="1371600"/>
          </a:xfrm>
        </p:grpSpPr>
        <p:pic>
          <p:nvPicPr>
            <p:cNvPr id="8195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899" b="65064"/>
            <a:stretch/>
          </p:blipFill>
          <p:spPr bwMode="auto">
            <a:xfrm>
              <a:off x="838200" y="2806988"/>
              <a:ext cx="7402870" cy="1079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838200" y="25146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232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05000" y="25146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233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71800" y="25146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234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038600" y="25146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237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105400" y="25146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238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72200" y="25146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239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239000" y="25146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240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838200" y="3657600"/>
            <a:ext cx="6506086" cy="1295400"/>
            <a:chOff x="838200" y="3886200"/>
            <a:chExt cx="6506086" cy="1295400"/>
          </a:xfrm>
        </p:grpSpPr>
        <p:pic>
          <p:nvPicPr>
            <p:cNvPr id="8196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192" r="12114" b="66327"/>
            <a:stretch/>
          </p:blipFill>
          <p:spPr bwMode="auto">
            <a:xfrm>
              <a:off x="838200" y="4178588"/>
              <a:ext cx="6506086" cy="10030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838200" y="3886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242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905000" y="3886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245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048000" y="3886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246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038600" y="3886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248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105400" y="3886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251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248400" y="3886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257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48612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09600" y="457200"/>
            <a:ext cx="7272284" cy="3287570"/>
            <a:chOff x="914400" y="762000"/>
            <a:chExt cx="7272284" cy="3287570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944" r="1764" b="24895"/>
            <a:stretch/>
          </p:blipFill>
          <p:spPr bwMode="auto">
            <a:xfrm>
              <a:off x="914400" y="1054388"/>
              <a:ext cx="7272284" cy="29951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144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258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0574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262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4290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265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4958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272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0198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277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866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278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87062" y="3799799"/>
            <a:ext cx="7771138" cy="2143801"/>
            <a:chOff x="958996" y="3810000"/>
            <a:chExt cx="7771138" cy="2143801"/>
          </a:xfrm>
        </p:grpSpPr>
        <p:grpSp>
          <p:nvGrpSpPr>
            <p:cNvPr id="3" name="Group 2"/>
            <p:cNvGrpSpPr/>
            <p:nvPr/>
          </p:nvGrpSpPr>
          <p:grpSpPr>
            <a:xfrm>
              <a:off x="958996" y="3882615"/>
              <a:ext cx="6737204" cy="1451385"/>
              <a:chOff x="958996" y="4038600"/>
              <a:chExt cx="6737204" cy="1451385"/>
            </a:xfrm>
          </p:grpSpPr>
          <p:pic>
            <p:nvPicPr>
              <p:cNvPr id="9220" name="Picture 4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377" r="8992" b="62583"/>
              <a:stretch/>
            </p:blipFill>
            <p:spPr bwMode="auto">
              <a:xfrm>
                <a:off x="958996" y="4312692"/>
                <a:ext cx="6737204" cy="11772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2" name="Picture 4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8992" b="94403"/>
              <a:stretch/>
            </p:blipFill>
            <p:spPr bwMode="auto">
              <a:xfrm>
                <a:off x="958996" y="4038600"/>
                <a:ext cx="6737204" cy="2740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9221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304" r="85004" b="50000"/>
            <a:stretch/>
          </p:blipFill>
          <p:spPr bwMode="auto">
            <a:xfrm>
              <a:off x="7620000" y="4156708"/>
              <a:ext cx="1110134" cy="17970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7620000" y="3810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292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57710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066800" y="457200"/>
            <a:ext cx="6955589" cy="3494767"/>
            <a:chOff x="1066800" y="685800"/>
            <a:chExt cx="6955589" cy="3494767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923" r="6042" b="22219"/>
            <a:stretch/>
          </p:blipFill>
          <p:spPr bwMode="auto">
            <a:xfrm>
              <a:off x="1066800" y="955343"/>
              <a:ext cx="6955589" cy="3225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042" b="94496"/>
            <a:stretch/>
          </p:blipFill>
          <p:spPr bwMode="auto">
            <a:xfrm>
              <a:off x="1066800" y="685800"/>
              <a:ext cx="6955589" cy="2695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Group 4"/>
          <p:cNvGrpSpPr/>
          <p:nvPr/>
        </p:nvGrpSpPr>
        <p:grpSpPr>
          <a:xfrm>
            <a:off x="1131530" y="4120909"/>
            <a:ext cx="6890859" cy="1975091"/>
            <a:chOff x="1131530" y="4501908"/>
            <a:chExt cx="6890859" cy="1975091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65" r="6916" b="55001"/>
            <a:stretch/>
          </p:blipFill>
          <p:spPr bwMode="auto">
            <a:xfrm>
              <a:off x="1131530" y="4722124"/>
              <a:ext cx="6890859" cy="1754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071" b="92994"/>
            <a:stretch/>
          </p:blipFill>
          <p:spPr bwMode="auto">
            <a:xfrm>
              <a:off x="1143000" y="4501908"/>
              <a:ext cx="6879389" cy="3430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>
            <a:off x="2374769" y="-14716"/>
            <a:ext cx="4339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Linkage map with D1 and D2 markers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010400" y="2438400"/>
            <a:ext cx="1843016" cy="1024354"/>
            <a:chOff x="976384" y="4462046"/>
            <a:chExt cx="1843016" cy="1024354"/>
          </a:xfrm>
        </p:grpSpPr>
        <p:sp>
          <p:nvSpPr>
            <p:cNvPr id="11" name="Rectangle 10"/>
            <p:cNvSpPr/>
            <p:nvPr/>
          </p:nvSpPr>
          <p:spPr>
            <a:xfrm>
              <a:off x="976384" y="5181600"/>
              <a:ext cx="228600" cy="2286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90600" y="4495800"/>
              <a:ext cx="228600" cy="2286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90600" y="4838700"/>
              <a:ext cx="228600" cy="228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19200" y="4462046"/>
              <a:ext cx="1600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 99-226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19200" y="4800600"/>
              <a:ext cx="1600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LCP 85-384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219200" y="5147846"/>
              <a:ext cx="1600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3:1 markers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05580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38200" y="399484"/>
            <a:ext cx="7402870" cy="4020116"/>
            <a:chOff x="838200" y="728380"/>
            <a:chExt cx="7402870" cy="402011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758" b="10622"/>
            <a:stretch/>
          </p:blipFill>
          <p:spPr bwMode="auto">
            <a:xfrm>
              <a:off x="838200" y="996288"/>
              <a:ext cx="7402870" cy="3752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4530"/>
            <a:stretch/>
          </p:blipFill>
          <p:spPr bwMode="auto">
            <a:xfrm>
              <a:off x="838200" y="728380"/>
              <a:ext cx="7402870" cy="2679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830409" y="4572001"/>
            <a:ext cx="6644982" cy="2209799"/>
            <a:chOff x="830409" y="4648200"/>
            <a:chExt cx="6644982" cy="2209799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032" r="10343" b="47419"/>
            <a:stretch/>
          </p:blipFill>
          <p:spPr bwMode="auto">
            <a:xfrm>
              <a:off x="830409" y="4872250"/>
              <a:ext cx="6637191" cy="19857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343" b="95425"/>
            <a:stretch/>
          </p:blipFill>
          <p:spPr bwMode="auto">
            <a:xfrm>
              <a:off x="838200" y="4648200"/>
              <a:ext cx="6637191" cy="2240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9769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38200" y="304800"/>
            <a:ext cx="6671689" cy="3013103"/>
            <a:chOff x="1219200" y="685800"/>
            <a:chExt cx="6671689" cy="3013103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84" r="9877" b="30693"/>
            <a:stretch/>
          </p:blipFill>
          <p:spPr bwMode="auto">
            <a:xfrm>
              <a:off x="1219200" y="955343"/>
              <a:ext cx="6671689" cy="27435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7" b="94496"/>
            <a:stretch/>
          </p:blipFill>
          <p:spPr bwMode="auto">
            <a:xfrm>
              <a:off x="1219200" y="685800"/>
              <a:ext cx="6671689" cy="2695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838200" y="3430398"/>
            <a:ext cx="7402870" cy="3427602"/>
            <a:chOff x="838200" y="3430398"/>
            <a:chExt cx="7402870" cy="3427602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07" b="25341"/>
            <a:stretch/>
          </p:blipFill>
          <p:spPr bwMode="auto">
            <a:xfrm>
              <a:off x="838200" y="3657600"/>
              <a:ext cx="7402870" cy="3200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95360"/>
            <a:stretch/>
          </p:blipFill>
          <p:spPr bwMode="auto">
            <a:xfrm>
              <a:off x="838200" y="3430398"/>
              <a:ext cx="7402870" cy="227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4452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38200" y="381000"/>
            <a:ext cx="7402870" cy="2438400"/>
            <a:chOff x="902930" y="762000"/>
            <a:chExt cx="7402870" cy="243840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148" b="41845"/>
            <a:stretch/>
          </p:blipFill>
          <p:spPr bwMode="auto">
            <a:xfrm>
              <a:off x="902930" y="996287"/>
              <a:ext cx="7402870" cy="2204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5216"/>
            <a:stretch/>
          </p:blipFill>
          <p:spPr bwMode="auto">
            <a:xfrm>
              <a:off x="902930" y="762000"/>
              <a:ext cx="7402870" cy="234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838200" y="2945643"/>
            <a:ext cx="7414340" cy="1854957"/>
            <a:chOff x="902930" y="3276600"/>
            <a:chExt cx="7414340" cy="1854957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051" b="52786"/>
            <a:stretch/>
          </p:blipFill>
          <p:spPr bwMode="auto">
            <a:xfrm>
              <a:off x="902930" y="3507474"/>
              <a:ext cx="7402870" cy="16240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5286"/>
            <a:stretch/>
          </p:blipFill>
          <p:spPr bwMode="auto">
            <a:xfrm>
              <a:off x="914400" y="3276600"/>
              <a:ext cx="7402870" cy="230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Group 4"/>
          <p:cNvGrpSpPr/>
          <p:nvPr/>
        </p:nvGrpSpPr>
        <p:grpSpPr>
          <a:xfrm>
            <a:off x="838200" y="4969003"/>
            <a:ext cx="6749955" cy="1812797"/>
            <a:chOff x="838200" y="5181600"/>
            <a:chExt cx="6749955" cy="1812797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167" r="8819" b="53647"/>
            <a:stretch/>
          </p:blipFill>
          <p:spPr bwMode="auto">
            <a:xfrm>
              <a:off x="838200" y="5418160"/>
              <a:ext cx="6749955" cy="1576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819" b="95170"/>
            <a:stretch/>
          </p:blipFill>
          <p:spPr bwMode="auto">
            <a:xfrm>
              <a:off x="838200" y="5181600"/>
              <a:ext cx="6749955" cy="2365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833756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66800" y="457201"/>
            <a:ext cx="6933750" cy="3657599"/>
            <a:chOff x="1066800" y="609600"/>
            <a:chExt cx="6933750" cy="3657599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782" r="6337" b="18427"/>
            <a:stretch/>
          </p:blipFill>
          <p:spPr bwMode="auto">
            <a:xfrm>
              <a:off x="1066800" y="996286"/>
              <a:ext cx="6933750" cy="3270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37" b="92104"/>
            <a:stretch/>
          </p:blipFill>
          <p:spPr bwMode="auto">
            <a:xfrm>
              <a:off x="1066800" y="609600"/>
              <a:ext cx="6933750" cy="3866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1143000" y="4495800"/>
            <a:ext cx="6248400" cy="1844533"/>
            <a:chOff x="1143000" y="4495800"/>
            <a:chExt cx="6248400" cy="1844533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38" r="15777" b="54555"/>
            <a:stretch/>
          </p:blipFill>
          <p:spPr bwMode="auto">
            <a:xfrm>
              <a:off x="1156481" y="4763068"/>
              <a:ext cx="6234919" cy="15772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5777" b="94542"/>
            <a:stretch/>
          </p:blipFill>
          <p:spPr bwMode="auto">
            <a:xfrm>
              <a:off x="1143000" y="4495800"/>
              <a:ext cx="6234919" cy="267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32110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14400" y="457200"/>
            <a:ext cx="7250446" cy="3384458"/>
            <a:chOff x="914400" y="685800"/>
            <a:chExt cx="7250446" cy="3384458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80" r="2059" b="23110"/>
            <a:stretch/>
          </p:blipFill>
          <p:spPr bwMode="auto">
            <a:xfrm>
              <a:off x="914400" y="685800"/>
              <a:ext cx="7250446" cy="33844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r="2059" b="94218"/>
            <a:stretch/>
          </p:blipFill>
          <p:spPr bwMode="auto">
            <a:xfrm>
              <a:off x="914400" y="685800"/>
              <a:ext cx="7250446" cy="283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967534" y="3352800"/>
            <a:ext cx="3147266" cy="3276600"/>
            <a:chOff x="967534" y="3429000"/>
            <a:chExt cx="3147266" cy="3276600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209" r="57947" b="26679"/>
            <a:stretch/>
          </p:blipFill>
          <p:spPr bwMode="auto">
            <a:xfrm>
              <a:off x="967534" y="3614861"/>
              <a:ext cx="3113146" cy="30907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7947" b="92410"/>
            <a:stretch/>
          </p:blipFill>
          <p:spPr bwMode="auto">
            <a:xfrm>
              <a:off x="1001654" y="3429000"/>
              <a:ext cx="3113146" cy="3717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Group 4"/>
          <p:cNvGrpSpPr/>
          <p:nvPr/>
        </p:nvGrpSpPr>
        <p:grpSpPr>
          <a:xfrm>
            <a:off x="4057615" y="4257924"/>
            <a:ext cx="3509250" cy="2676276"/>
            <a:chOff x="4057615" y="4181724"/>
            <a:chExt cx="3509250" cy="2676276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741" t="12684" r="11166" b="37571"/>
            <a:stretch/>
          </p:blipFill>
          <p:spPr bwMode="auto">
            <a:xfrm>
              <a:off x="4080680" y="4421876"/>
              <a:ext cx="3486185" cy="24361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741" r="11166" b="95096"/>
            <a:stretch/>
          </p:blipFill>
          <p:spPr bwMode="auto">
            <a:xfrm>
              <a:off x="4057615" y="4181724"/>
              <a:ext cx="3486185" cy="240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507581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82202" y="438586"/>
            <a:ext cx="6918798" cy="3219014"/>
            <a:chOff x="1082202" y="685801"/>
            <a:chExt cx="6918798" cy="3219014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727" r="6539" b="26488"/>
            <a:stretch/>
          </p:blipFill>
          <p:spPr bwMode="auto">
            <a:xfrm>
              <a:off x="1082202" y="928049"/>
              <a:ext cx="6918798" cy="29767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539" b="95053"/>
            <a:stretch/>
          </p:blipFill>
          <p:spPr bwMode="auto">
            <a:xfrm>
              <a:off x="1082202" y="685801"/>
              <a:ext cx="6918798" cy="242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1143000" y="3923598"/>
            <a:ext cx="6553200" cy="2248602"/>
            <a:chOff x="1143000" y="4343400"/>
            <a:chExt cx="6553200" cy="2248602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393" r="11499" b="46304"/>
            <a:stretch/>
          </p:blipFill>
          <p:spPr bwMode="auto">
            <a:xfrm>
              <a:off x="1144586" y="4471348"/>
              <a:ext cx="6551614" cy="2120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499" b="94775"/>
            <a:stretch/>
          </p:blipFill>
          <p:spPr bwMode="auto">
            <a:xfrm>
              <a:off x="1143000" y="4343400"/>
              <a:ext cx="6551614" cy="2558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508026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38200" y="533400"/>
            <a:ext cx="7414340" cy="2765877"/>
            <a:chOff x="826730" y="741598"/>
            <a:chExt cx="7414340" cy="2765877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759" b="35963"/>
            <a:stretch/>
          </p:blipFill>
          <p:spPr bwMode="auto">
            <a:xfrm>
              <a:off x="838200" y="996287"/>
              <a:ext cx="7402870" cy="25111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4799"/>
            <a:stretch/>
          </p:blipFill>
          <p:spPr bwMode="auto">
            <a:xfrm>
              <a:off x="826730" y="741598"/>
              <a:ext cx="7402870" cy="2546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976384" y="4462046"/>
            <a:ext cx="1843016" cy="1024354"/>
            <a:chOff x="976384" y="4462046"/>
            <a:chExt cx="1843016" cy="1024354"/>
          </a:xfrm>
        </p:grpSpPr>
        <p:sp>
          <p:nvSpPr>
            <p:cNvPr id="5" name="Rectangle 4"/>
            <p:cNvSpPr/>
            <p:nvPr/>
          </p:nvSpPr>
          <p:spPr>
            <a:xfrm>
              <a:off x="976384" y="5181600"/>
              <a:ext cx="228600" cy="2286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90600" y="4495800"/>
              <a:ext cx="228600" cy="2286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990600" y="4838700"/>
              <a:ext cx="228600" cy="228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219200" y="4462046"/>
              <a:ext cx="1600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 99-226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219200" y="4800600"/>
              <a:ext cx="1600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LCP 85-384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19200" y="5147846"/>
              <a:ext cx="1600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3:1 markers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5806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143000" y="423011"/>
            <a:ext cx="6553200" cy="1405789"/>
            <a:chOff x="1295400" y="609600"/>
            <a:chExt cx="6553200" cy="1405789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153" r="12089" b="63921"/>
            <a:stretch/>
          </p:blipFill>
          <p:spPr bwMode="auto">
            <a:xfrm>
              <a:off x="1295400" y="990600"/>
              <a:ext cx="6507938" cy="10247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09" r="12089" b="95019"/>
            <a:stretch/>
          </p:blipFill>
          <p:spPr bwMode="auto">
            <a:xfrm>
              <a:off x="4398714" y="685800"/>
              <a:ext cx="3449886" cy="2439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3276600" y="6096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128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" name="Picture 4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097" b="94778"/>
            <a:stretch/>
          </p:blipFill>
          <p:spPr bwMode="auto">
            <a:xfrm>
              <a:off x="1295400" y="685800"/>
              <a:ext cx="1769508" cy="2557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Group 5"/>
          <p:cNvGrpSpPr/>
          <p:nvPr/>
        </p:nvGrpSpPr>
        <p:grpSpPr>
          <a:xfrm>
            <a:off x="1143000" y="2057401"/>
            <a:ext cx="6833173" cy="2666999"/>
            <a:chOff x="902930" y="2514600"/>
            <a:chExt cx="6833173" cy="2666999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638" r="7851" b="37636"/>
            <a:stretch/>
          </p:blipFill>
          <p:spPr bwMode="auto">
            <a:xfrm>
              <a:off x="902930" y="2893324"/>
              <a:ext cx="6821703" cy="228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851" b="94774"/>
            <a:stretch/>
          </p:blipFill>
          <p:spPr bwMode="auto">
            <a:xfrm>
              <a:off x="914400" y="2514600"/>
              <a:ext cx="6821703" cy="2558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1219200" y="4876801"/>
            <a:ext cx="6934200" cy="1295399"/>
            <a:chOff x="914400" y="5181600"/>
            <a:chExt cx="6934200" cy="1295399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979" r="6355" b="64678"/>
            <a:stretch/>
          </p:blipFill>
          <p:spPr bwMode="auto">
            <a:xfrm>
              <a:off x="916154" y="5431808"/>
              <a:ext cx="6932446" cy="1045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55" b="94891"/>
            <a:stretch/>
          </p:blipFill>
          <p:spPr bwMode="auto">
            <a:xfrm>
              <a:off x="914400" y="5181600"/>
              <a:ext cx="6932446" cy="2502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4271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38200" y="457200"/>
            <a:ext cx="7425096" cy="2686433"/>
            <a:chOff x="-76200" y="698212"/>
            <a:chExt cx="7425096" cy="2686433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037" b="38472"/>
            <a:stretch/>
          </p:blipFill>
          <p:spPr bwMode="auto">
            <a:xfrm>
              <a:off x="-53974" y="1009935"/>
              <a:ext cx="7402870" cy="23747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1082" b="94937"/>
            <a:stretch/>
          </p:blipFill>
          <p:spPr bwMode="auto">
            <a:xfrm>
              <a:off x="-76200" y="762001"/>
              <a:ext cx="4361597" cy="2479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4419600" y="698212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182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410200" y="698212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184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" name="Picture 5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940" b="94937"/>
            <a:stretch/>
          </p:blipFill>
          <p:spPr bwMode="auto">
            <a:xfrm>
              <a:off x="6359856" y="762000"/>
              <a:ext cx="966813" cy="2479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" name="Group 6"/>
          <p:cNvGrpSpPr/>
          <p:nvPr/>
        </p:nvGrpSpPr>
        <p:grpSpPr>
          <a:xfrm>
            <a:off x="762000" y="3488140"/>
            <a:ext cx="6400800" cy="2303060"/>
            <a:chOff x="762000" y="3429000"/>
            <a:chExt cx="6400800" cy="2303060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422" r="13536" b="44775"/>
            <a:stretch/>
          </p:blipFill>
          <p:spPr bwMode="auto">
            <a:xfrm>
              <a:off x="762000" y="3684896"/>
              <a:ext cx="6400800" cy="2047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536" b="94775"/>
            <a:stretch/>
          </p:blipFill>
          <p:spPr bwMode="auto">
            <a:xfrm>
              <a:off x="762000" y="3429000"/>
              <a:ext cx="6400800" cy="2558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42910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253382" y="381000"/>
            <a:ext cx="6595218" cy="1551070"/>
            <a:chOff x="1253382" y="762000"/>
            <a:chExt cx="6595218" cy="1551070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945" r="10910" b="60353"/>
            <a:stretch/>
          </p:blipFill>
          <p:spPr bwMode="auto">
            <a:xfrm>
              <a:off x="1253382" y="1054387"/>
              <a:ext cx="6595218" cy="12586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12954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197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5908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201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814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202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482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203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7150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205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7056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206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295400" y="2133600"/>
            <a:ext cx="6248400" cy="1322696"/>
            <a:chOff x="1295400" y="2362200"/>
            <a:chExt cx="6248400" cy="1322696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50" r="15595" b="65211"/>
            <a:stretch/>
          </p:blipFill>
          <p:spPr bwMode="auto">
            <a:xfrm>
              <a:off x="1295400" y="2654588"/>
              <a:ext cx="6248400" cy="1030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1295400" y="2362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208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09800" y="2362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209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276600" y="2362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210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343400" y="2362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211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334000" y="2362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212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400800" y="2362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213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219200" y="3597322"/>
            <a:ext cx="6629400" cy="1508078"/>
            <a:chOff x="1219200" y="4114800"/>
            <a:chExt cx="6629400" cy="1508078"/>
          </a:xfrm>
        </p:grpSpPr>
        <p:pic>
          <p:nvPicPr>
            <p:cNvPr id="5124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50" r="11322" b="61425"/>
            <a:stretch/>
          </p:blipFill>
          <p:spPr bwMode="auto">
            <a:xfrm>
              <a:off x="1283930" y="4407188"/>
              <a:ext cx="6564670" cy="12156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1219200" y="41148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214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667000" y="41148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215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657600" y="41148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216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724400" y="41148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217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15000" y="41148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218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781800" y="41148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219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259006" y="5181600"/>
            <a:ext cx="7275394" cy="1676400"/>
            <a:chOff x="1295400" y="5105400"/>
            <a:chExt cx="7275394" cy="1676400"/>
          </a:xfrm>
        </p:grpSpPr>
        <p:pic>
          <p:nvPicPr>
            <p:cNvPr id="5125" name="Picture 5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822" r="2597" b="58917"/>
            <a:stretch/>
          </p:blipFill>
          <p:spPr bwMode="auto">
            <a:xfrm>
              <a:off x="1360130" y="5397788"/>
              <a:ext cx="7210664" cy="13840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1295400" y="51054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220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362200" y="51054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221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352800" y="51054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222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419600" y="51054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223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10200" y="51054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224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477000" y="51054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225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467600" y="51054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227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1012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14400" y="381000"/>
            <a:ext cx="7152210" cy="1420022"/>
            <a:chOff x="914400" y="762000"/>
            <a:chExt cx="7152210" cy="1420022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959" r="3386" b="63029"/>
            <a:stretch/>
          </p:blipFill>
          <p:spPr bwMode="auto">
            <a:xfrm>
              <a:off x="914400" y="908194"/>
              <a:ext cx="7152210" cy="12738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9144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228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9050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229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8956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230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862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231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8768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232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9436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235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86600" y="7620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236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914400" y="1828800"/>
            <a:ext cx="6591300" cy="2067601"/>
            <a:chOff x="914400" y="2133600"/>
            <a:chExt cx="6591300" cy="2067601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765" r="10963" b="50000"/>
            <a:stretch/>
          </p:blipFill>
          <p:spPr bwMode="auto">
            <a:xfrm>
              <a:off x="914400" y="2279794"/>
              <a:ext cx="6591300" cy="1921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914400" y="21336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239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981200" y="21336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241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048000" y="21336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243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114800" y="21336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247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181600" y="21336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248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248400" y="21336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249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838200" y="3962400"/>
            <a:ext cx="7402870" cy="2971800"/>
            <a:chOff x="838200" y="3886200"/>
            <a:chExt cx="7402870" cy="2971800"/>
          </a:xfrm>
        </p:grpSpPr>
        <p:pic>
          <p:nvPicPr>
            <p:cNvPr id="6148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032" b="32254"/>
            <a:stretch/>
          </p:blipFill>
          <p:spPr bwMode="auto">
            <a:xfrm>
              <a:off x="838200" y="4178588"/>
              <a:ext cx="7402870" cy="2679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914400" y="3886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255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362200" y="3886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259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505200" y="3886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264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572000" y="3886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LG 265</a:t>
              </a:r>
              <a:endParaRPr lang="en-US" sz="1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715000" y="3886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271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781800" y="3886200"/>
              <a:ext cx="8382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LG 276</a:t>
              </a:r>
              <a:endParaRPr lang="en-US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7162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14400" y="434500"/>
            <a:ext cx="7152210" cy="3908900"/>
            <a:chOff x="914400" y="762000"/>
            <a:chExt cx="7152210" cy="3908900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956" r="3386" b="10845"/>
            <a:stretch/>
          </p:blipFill>
          <p:spPr bwMode="auto">
            <a:xfrm>
              <a:off x="914400" y="1037230"/>
              <a:ext cx="7152210" cy="36336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386" b="94379"/>
            <a:stretch/>
          </p:blipFill>
          <p:spPr bwMode="auto">
            <a:xfrm>
              <a:off x="914400" y="762000"/>
              <a:ext cx="7152210" cy="275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78518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38200" y="457200"/>
            <a:ext cx="6649850" cy="3908900"/>
            <a:chOff x="1219200" y="762000"/>
            <a:chExt cx="6649850" cy="39089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677" r="10172" b="10845"/>
            <a:stretch/>
          </p:blipFill>
          <p:spPr bwMode="auto">
            <a:xfrm>
              <a:off x="1219200" y="1023582"/>
              <a:ext cx="6649850" cy="3647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172" b="94659"/>
            <a:stretch/>
          </p:blipFill>
          <p:spPr bwMode="auto">
            <a:xfrm>
              <a:off x="1219200" y="762000"/>
              <a:ext cx="6649850" cy="2615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Group 5"/>
          <p:cNvGrpSpPr/>
          <p:nvPr/>
        </p:nvGrpSpPr>
        <p:grpSpPr>
          <a:xfrm>
            <a:off x="838200" y="4581099"/>
            <a:ext cx="3124200" cy="2124501"/>
            <a:chOff x="838200" y="3048000"/>
            <a:chExt cx="3124200" cy="2124501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538" r="59149" b="47282"/>
            <a:stretch/>
          </p:blipFill>
          <p:spPr bwMode="auto">
            <a:xfrm>
              <a:off x="838200" y="3302758"/>
              <a:ext cx="3024116" cy="18697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r="57797" b="94798"/>
            <a:stretch/>
          </p:blipFill>
          <p:spPr bwMode="auto">
            <a:xfrm>
              <a:off x="838200" y="3048000"/>
              <a:ext cx="3124200" cy="2547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" name="Group 6"/>
          <p:cNvGrpSpPr/>
          <p:nvPr/>
        </p:nvGrpSpPr>
        <p:grpSpPr>
          <a:xfrm>
            <a:off x="3957850" y="2895600"/>
            <a:ext cx="4283219" cy="3733800"/>
            <a:chOff x="3957850" y="2209800"/>
            <a:chExt cx="4283219" cy="37338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41" t="13336" b="16644"/>
            <a:stretch/>
          </p:blipFill>
          <p:spPr bwMode="auto">
            <a:xfrm>
              <a:off x="3957850" y="2514600"/>
              <a:ext cx="4283219" cy="3429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296" t="-1" b="94798"/>
            <a:stretch/>
          </p:blipFill>
          <p:spPr bwMode="auto">
            <a:xfrm>
              <a:off x="3962400" y="2209800"/>
              <a:ext cx="4271750" cy="2547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" name="TextBox 2"/>
          <p:cNvSpPr txBox="1"/>
          <p:nvPr/>
        </p:nvSpPr>
        <p:spPr>
          <a:xfrm>
            <a:off x="2867062" y="0"/>
            <a:ext cx="3694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Linkage map of parent L 99-226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189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38200" y="355979"/>
            <a:ext cx="7402870" cy="2996821"/>
            <a:chOff x="838200" y="838200"/>
            <a:chExt cx="7402870" cy="299682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988" b="29275"/>
            <a:stretch/>
          </p:blipFill>
          <p:spPr bwMode="auto">
            <a:xfrm>
              <a:off x="838200" y="1105469"/>
              <a:ext cx="7402870" cy="27295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94542"/>
            <a:stretch/>
          </p:blipFill>
          <p:spPr bwMode="auto">
            <a:xfrm>
              <a:off x="838200" y="838200"/>
              <a:ext cx="7402870" cy="267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3962400" y="2667000"/>
            <a:ext cx="4202469" cy="2437264"/>
            <a:chOff x="3962400" y="2667000"/>
            <a:chExt cx="4202469" cy="2437264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355" t="13593" b="42654"/>
            <a:stretch/>
          </p:blipFill>
          <p:spPr bwMode="auto">
            <a:xfrm>
              <a:off x="3971498" y="2961564"/>
              <a:ext cx="4193371" cy="214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355" t="-1" b="93986"/>
            <a:stretch/>
          </p:blipFill>
          <p:spPr bwMode="auto">
            <a:xfrm>
              <a:off x="3962400" y="2667000"/>
              <a:ext cx="4193371" cy="2945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Group 4"/>
          <p:cNvGrpSpPr/>
          <p:nvPr/>
        </p:nvGrpSpPr>
        <p:grpSpPr>
          <a:xfrm>
            <a:off x="762000" y="2667001"/>
            <a:ext cx="1039504" cy="4028782"/>
            <a:chOff x="762000" y="2667001"/>
            <a:chExt cx="1039504" cy="4028782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787" r="85958" b="9953"/>
            <a:stretch/>
          </p:blipFill>
          <p:spPr bwMode="auto">
            <a:xfrm>
              <a:off x="762000" y="2814282"/>
              <a:ext cx="1039504" cy="38815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958" b="93776"/>
            <a:stretch/>
          </p:blipFill>
          <p:spPr bwMode="auto">
            <a:xfrm>
              <a:off x="762000" y="2667001"/>
              <a:ext cx="1039504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" name="Group 7"/>
          <p:cNvGrpSpPr/>
          <p:nvPr/>
        </p:nvGrpSpPr>
        <p:grpSpPr>
          <a:xfrm>
            <a:off x="1792406" y="3505200"/>
            <a:ext cx="2179092" cy="3276600"/>
            <a:chOff x="1792406" y="3581400"/>
            <a:chExt cx="2179092" cy="3276600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42" t="14631" r="56645" b="25313"/>
            <a:stretch/>
          </p:blipFill>
          <p:spPr bwMode="auto">
            <a:xfrm>
              <a:off x="1801504" y="3916907"/>
              <a:ext cx="2169994" cy="29410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42" r="56645" b="93149"/>
            <a:stretch/>
          </p:blipFill>
          <p:spPr bwMode="auto">
            <a:xfrm>
              <a:off x="1792406" y="3581400"/>
              <a:ext cx="2169994" cy="3355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32547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242</Words>
  <Application>Microsoft Office PowerPoint</Application>
  <PresentationFormat>On-screen Show (4:3)</PresentationFormat>
  <Paragraphs>111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Andres Felipe</dc:creator>
  <cp:lastModifiedBy>Niranjan Baisakh</cp:lastModifiedBy>
  <cp:revision>12</cp:revision>
  <dcterms:created xsi:type="dcterms:W3CDTF">2018-05-03T19:54:45Z</dcterms:created>
  <dcterms:modified xsi:type="dcterms:W3CDTF">2018-05-08T22:50:30Z</dcterms:modified>
</cp:coreProperties>
</file>