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3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5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2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29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5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4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2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6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9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0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923FF-9FE0-40E2-B5F7-549BE5C2438F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0A8DA-09D0-4CF7-ADA6-E49326FD31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2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498" y="1237956"/>
            <a:ext cx="9481625" cy="5333414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350498" y="222293"/>
            <a:ext cx="96785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 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field trial was conducted at Maricopa Agricultural Center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southward view) lat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33.070° N, long. 111.974° W, elev. 360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 Casa Grande sandy loam soil (fine-loamy, mixed,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superactive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hyperthermic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Natrargids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 material included 248 accessions of durum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wheat “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Durum panel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representing a large portion of the genetic diversity present in the most important improved durum wheat gene pools. 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912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Giuseppe Emanuele Condorelli</dc:creator>
  <cp:lastModifiedBy>Giuseppe Emanuele Condorelli</cp:lastModifiedBy>
  <cp:revision>5</cp:revision>
  <dcterms:created xsi:type="dcterms:W3CDTF">2017-12-31T17:45:23Z</dcterms:created>
  <dcterms:modified xsi:type="dcterms:W3CDTF">2018-01-10T21:11:39Z</dcterms:modified>
</cp:coreProperties>
</file>