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7" r:id="rId4"/>
    <p:sldId id="258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246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113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6933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4300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827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453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46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48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4574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018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1845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B637A-A5D6-48E5-862B-EB1535E1E7CA}" type="datetimeFigureOut">
              <a:rPr lang="it-IT" smtClean="0"/>
              <a:t>05/05/2018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23ED0-F855-474C-8011-85FD6D915E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72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23900" y="455136"/>
            <a:ext cx="11087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 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|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Q-Q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(quantile-quantile)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plot NDVI results of the GWAS analysis using different methods: a)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GLM (General Linear Model)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 (population structure)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MLM (Mixed Linear Model) with K (kinship matrix); c) MLM with </a:t>
            </a:r>
            <a:r>
              <a:rPr 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(kinship matrix)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</a:t>
            </a:r>
            <a:r>
              <a:rPr lang="it-IT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phenology-relevant</a:t>
            </a:r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loci (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PPD-A1, PPD-B1, FT-7A-indel, Rht-B1b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VRN-A1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covariate;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MLM with K (kinship matrix) and Q (population structure) including phenology-relevant loci as covariate.</a:t>
            </a: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278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95250"/>
            <a:ext cx="5810250" cy="322791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3475567"/>
            <a:ext cx="5810250" cy="322791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6629400" y="4904859"/>
            <a:ext cx="431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MLM-K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629400" y="1158359"/>
            <a:ext cx="431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 GLM-Q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965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6464300" y="4495800"/>
            <a:ext cx="546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MLM-K + (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phenology-relevant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loci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covariates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464300" y="1168400"/>
            <a:ext cx="431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 MLM-K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898"/>
            <a:ext cx="5943598" cy="330199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9801"/>
            <a:ext cx="5943598" cy="33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593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464300" y="4495800"/>
            <a:ext cx="581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d) MLM-Q+K + (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phenology-relevant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loci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covariates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6464300" y="1383270"/>
            <a:ext cx="530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c) MLM-K + (</a:t>
            </a:r>
            <a:r>
              <a:rPr lang="it-IT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phenology-relevant</a:t>
            </a:r>
            <a:r>
              <a:rPr lang="it-I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loci </a:t>
            </a:r>
            <a:r>
              <a:rPr lang="it-IT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covariates</a:t>
            </a:r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5201"/>
            <a:ext cx="5943598" cy="330199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2"/>
            <a:ext cx="5943598" cy="33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148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39</Words>
  <Application>Microsoft Office PowerPoint</Application>
  <PresentationFormat>Widescreen</PresentationFormat>
  <Paragraphs>7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Giuseppe Emanuele Condorelli</dc:creator>
  <cp:lastModifiedBy>Giuseppe Emanuele Condorelli</cp:lastModifiedBy>
  <cp:revision>12</cp:revision>
  <dcterms:created xsi:type="dcterms:W3CDTF">2018-05-02T07:47:29Z</dcterms:created>
  <dcterms:modified xsi:type="dcterms:W3CDTF">2018-05-05T06:00:40Z</dcterms:modified>
</cp:coreProperties>
</file>