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8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8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4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9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68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2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0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6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8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80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2A9A0-1E33-41DF-BEE7-67B8C95D6C8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02684-81B2-40FE-B35F-9CF8A130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43000"/>
            <a:ext cx="5504180" cy="340296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Rectangle 2"/>
          <p:cNvSpPr/>
          <p:nvPr/>
        </p:nvSpPr>
        <p:spPr>
          <a:xfrm>
            <a:off x="847090" y="4724400"/>
            <a:ext cx="7162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Supplementary 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Fig. 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S1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Assess expression levels of DKK1 and RANKL.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Relative 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expression of DKK1 and RANKL between CAG cells transfected with NS-</a:t>
            </a:r>
            <a:r>
              <a:rPr lang="en-US" sz="14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miR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-control, miR-342, miR-363 and miR-342+363 was measured by RT-qPCR. The P values were obtained by one-way ANOVA followed by Tukey-</a:t>
            </a:r>
            <a:r>
              <a:rPr lang="en-US" sz="14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kramer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14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post hoc 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test (ns: non-significant; *</a:t>
            </a:r>
            <a:r>
              <a:rPr lang="en-US" sz="14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&lt;0.05; **</a:t>
            </a:r>
            <a:r>
              <a:rPr lang="en-US" sz="14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&lt;0.005).</a:t>
            </a:r>
            <a:endParaRPr lang="en-US" sz="1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224135"/>
            <a:ext cx="243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/>
                <a:ea typeface="Calibri"/>
              </a:rPr>
              <a:t>Supplementary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Calibri"/>
              </a:rPr>
              <a:t>Fig. 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700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UAB Dept of Pathology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Gowda Sreerama Pramod</dc:creator>
  <cp:lastModifiedBy>Gowda Sreerama Pramod</cp:lastModifiedBy>
  <cp:revision>5</cp:revision>
  <dcterms:created xsi:type="dcterms:W3CDTF">2018-02-16T22:27:44Z</dcterms:created>
  <dcterms:modified xsi:type="dcterms:W3CDTF">2018-03-14T20:25:56Z</dcterms:modified>
</cp:coreProperties>
</file>