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916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20B94-08DF-4899-ADA5-657BF582F0E2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7EC36-7848-4F88-AAC5-0582D60D3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93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3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76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0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49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16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41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9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0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80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1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3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164777" y="19826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20640" y="4814170"/>
            <a:ext cx="74152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Advanced</a:t>
            </a:r>
          </a:p>
          <a:p>
            <a:pPr algn="ctr"/>
            <a:r>
              <a:rPr lang="en-US" sz="1000" b="1" dirty="0" smtClean="0"/>
              <a:t>tumor</a:t>
            </a:r>
          </a:p>
          <a:p>
            <a:pPr algn="ctr"/>
            <a:r>
              <a:rPr lang="en-US" sz="1000" b="1" dirty="0" smtClean="0"/>
              <a:t> </a:t>
            </a:r>
            <a:r>
              <a:rPr lang="en-US" sz="1000" b="1" dirty="0" err="1" smtClean="0"/>
              <a:t>organoids</a:t>
            </a:r>
            <a:endParaRPr lang="en-US" sz="1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37227" y="4814170"/>
            <a:ext cx="74152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Early</a:t>
            </a:r>
          </a:p>
          <a:p>
            <a:pPr algn="ctr"/>
            <a:r>
              <a:rPr lang="en-US" sz="1000" b="1" dirty="0" smtClean="0"/>
              <a:t>tumor</a:t>
            </a:r>
          </a:p>
          <a:p>
            <a:pPr algn="ctr"/>
            <a:r>
              <a:rPr lang="en-US" sz="1000" b="1" dirty="0" smtClean="0"/>
              <a:t> </a:t>
            </a:r>
            <a:r>
              <a:rPr lang="en-US" sz="1000" b="1" dirty="0" err="1" smtClean="0"/>
              <a:t>organoids</a:t>
            </a:r>
            <a:endParaRPr lang="en-US" sz="10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868347" y="1478722"/>
            <a:ext cx="5110232" cy="3178169"/>
            <a:chOff x="868347" y="1478722"/>
            <a:chExt cx="5110232" cy="3178169"/>
          </a:xfrm>
        </p:grpSpPr>
        <p:pic>
          <p:nvPicPr>
            <p:cNvPr id="2" name="Picture 1" descr="Xenografts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26" b="30716"/>
            <a:stretch/>
          </p:blipFill>
          <p:spPr>
            <a:xfrm>
              <a:off x="868347" y="1478722"/>
              <a:ext cx="5110232" cy="3178169"/>
            </a:xfrm>
            <a:prstGeom prst="rect">
              <a:avLst/>
            </a:prstGeom>
          </p:spPr>
        </p:pic>
        <p:sp>
          <p:nvSpPr>
            <p:cNvPr id="9" name="Freeform 8"/>
            <p:cNvSpPr/>
            <p:nvPr/>
          </p:nvSpPr>
          <p:spPr>
            <a:xfrm>
              <a:off x="3368037" y="2602662"/>
              <a:ext cx="676275" cy="1003300"/>
            </a:xfrm>
            <a:custGeom>
              <a:avLst/>
              <a:gdLst>
                <a:gd name="connsiteX0" fmla="*/ 254000 w 676275"/>
                <a:gd name="connsiteY0" fmla="*/ 9525 h 1003300"/>
                <a:gd name="connsiteX1" fmla="*/ 254000 w 676275"/>
                <a:gd name="connsiteY1" fmla="*/ 9525 h 1003300"/>
                <a:gd name="connsiteX2" fmla="*/ 285750 w 676275"/>
                <a:gd name="connsiteY2" fmla="*/ 28575 h 1003300"/>
                <a:gd name="connsiteX3" fmla="*/ 298450 w 676275"/>
                <a:gd name="connsiteY3" fmla="*/ 31750 h 1003300"/>
                <a:gd name="connsiteX4" fmla="*/ 323850 w 676275"/>
                <a:gd name="connsiteY4" fmla="*/ 47625 h 1003300"/>
                <a:gd name="connsiteX5" fmla="*/ 336550 w 676275"/>
                <a:gd name="connsiteY5" fmla="*/ 53975 h 1003300"/>
                <a:gd name="connsiteX6" fmla="*/ 346075 w 676275"/>
                <a:gd name="connsiteY6" fmla="*/ 60325 h 1003300"/>
                <a:gd name="connsiteX7" fmla="*/ 365125 w 676275"/>
                <a:gd name="connsiteY7" fmla="*/ 66675 h 1003300"/>
                <a:gd name="connsiteX8" fmla="*/ 393700 w 676275"/>
                <a:gd name="connsiteY8" fmla="*/ 82550 h 1003300"/>
                <a:gd name="connsiteX9" fmla="*/ 406400 w 676275"/>
                <a:gd name="connsiteY9" fmla="*/ 88900 h 1003300"/>
                <a:gd name="connsiteX10" fmla="*/ 422275 w 676275"/>
                <a:gd name="connsiteY10" fmla="*/ 98425 h 1003300"/>
                <a:gd name="connsiteX11" fmla="*/ 447675 w 676275"/>
                <a:gd name="connsiteY11" fmla="*/ 104775 h 1003300"/>
                <a:gd name="connsiteX12" fmla="*/ 473075 w 676275"/>
                <a:gd name="connsiteY12" fmla="*/ 114300 h 1003300"/>
                <a:gd name="connsiteX13" fmla="*/ 492125 w 676275"/>
                <a:gd name="connsiteY13" fmla="*/ 117475 h 1003300"/>
                <a:gd name="connsiteX14" fmla="*/ 504825 w 676275"/>
                <a:gd name="connsiteY14" fmla="*/ 120650 h 1003300"/>
                <a:gd name="connsiteX15" fmla="*/ 514350 w 676275"/>
                <a:gd name="connsiteY15" fmla="*/ 130175 h 1003300"/>
                <a:gd name="connsiteX16" fmla="*/ 546100 w 676275"/>
                <a:gd name="connsiteY16" fmla="*/ 149225 h 1003300"/>
                <a:gd name="connsiteX17" fmla="*/ 561975 w 676275"/>
                <a:gd name="connsiteY17" fmla="*/ 171450 h 1003300"/>
                <a:gd name="connsiteX18" fmla="*/ 581025 w 676275"/>
                <a:gd name="connsiteY18" fmla="*/ 190500 h 1003300"/>
                <a:gd name="connsiteX19" fmla="*/ 590550 w 676275"/>
                <a:gd name="connsiteY19" fmla="*/ 196850 h 1003300"/>
                <a:gd name="connsiteX20" fmla="*/ 603250 w 676275"/>
                <a:gd name="connsiteY20" fmla="*/ 222250 h 1003300"/>
                <a:gd name="connsiteX21" fmla="*/ 609600 w 676275"/>
                <a:gd name="connsiteY21" fmla="*/ 234950 h 1003300"/>
                <a:gd name="connsiteX22" fmla="*/ 615950 w 676275"/>
                <a:gd name="connsiteY22" fmla="*/ 263525 h 1003300"/>
                <a:gd name="connsiteX23" fmla="*/ 622300 w 676275"/>
                <a:gd name="connsiteY23" fmla="*/ 282575 h 1003300"/>
                <a:gd name="connsiteX24" fmla="*/ 631825 w 676275"/>
                <a:gd name="connsiteY24" fmla="*/ 314325 h 1003300"/>
                <a:gd name="connsiteX25" fmla="*/ 638175 w 676275"/>
                <a:gd name="connsiteY25" fmla="*/ 323850 h 1003300"/>
                <a:gd name="connsiteX26" fmla="*/ 644525 w 676275"/>
                <a:gd name="connsiteY26" fmla="*/ 368300 h 1003300"/>
                <a:gd name="connsiteX27" fmla="*/ 647700 w 676275"/>
                <a:gd name="connsiteY27" fmla="*/ 390525 h 1003300"/>
                <a:gd name="connsiteX28" fmla="*/ 660400 w 676275"/>
                <a:gd name="connsiteY28" fmla="*/ 431800 h 1003300"/>
                <a:gd name="connsiteX29" fmla="*/ 669925 w 676275"/>
                <a:gd name="connsiteY29" fmla="*/ 457200 h 1003300"/>
                <a:gd name="connsiteX30" fmla="*/ 673100 w 676275"/>
                <a:gd name="connsiteY30" fmla="*/ 479425 h 1003300"/>
                <a:gd name="connsiteX31" fmla="*/ 676275 w 676275"/>
                <a:gd name="connsiteY31" fmla="*/ 492125 h 1003300"/>
                <a:gd name="connsiteX32" fmla="*/ 666750 w 676275"/>
                <a:gd name="connsiteY32" fmla="*/ 565150 h 1003300"/>
                <a:gd name="connsiteX33" fmla="*/ 660400 w 676275"/>
                <a:gd name="connsiteY33" fmla="*/ 603250 h 1003300"/>
                <a:gd name="connsiteX34" fmla="*/ 657225 w 676275"/>
                <a:gd name="connsiteY34" fmla="*/ 615950 h 1003300"/>
                <a:gd name="connsiteX35" fmla="*/ 650875 w 676275"/>
                <a:gd name="connsiteY35" fmla="*/ 644525 h 1003300"/>
                <a:gd name="connsiteX36" fmla="*/ 641350 w 676275"/>
                <a:gd name="connsiteY36" fmla="*/ 660400 h 1003300"/>
                <a:gd name="connsiteX37" fmla="*/ 631825 w 676275"/>
                <a:gd name="connsiteY37" fmla="*/ 701675 h 1003300"/>
                <a:gd name="connsiteX38" fmla="*/ 625475 w 676275"/>
                <a:gd name="connsiteY38" fmla="*/ 717550 h 1003300"/>
                <a:gd name="connsiteX39" fmla="*/ 619125 w 676275"/>
                <a:gd name="connsiteY39" fmla="*/ 736600 h 1003300"/>
                <a:gd name="connsiteX40" fmla="*/ 609600 w 676275"/>
                <a:gd name="connsiteY40" fmla="*/ 755650 h 1003300"/>
                <a:gd name="connsiteX41" fmla="*/ 596900 w 676275"/>
                <a:gd name="connsiteY41" fmla="*/ 790575 h 1003300"/>
                <a:gd name="connsiteX42" fmla="*/ 590550 w 676275"/>
                <a:gd name="connsiteY42" fmla="*/ 803275 h 1003300"/>
                <a:gd name="connsiteX43" fmla="*/ 587375 w 676275"/>
                <a:gd name="connsiteY43" fmla="*/ 815975 h 1003300"/>
                <a:gd name="connsiteX44" fmla="*/ 574675 w 676275"/>
                <a:gd name="connsiteY44" fmla="*/ 835025 h 1003300"/>
                <a:gd name="connsiteX45" fmla="*/ 565150 w 676275"/>
                <a:gd name="connsiteY45" fmla="*/ 854075 h 1003300"/>
                <a:gd name="connsiteX46" fmla="*/ 536575 w 676275"/>
                <a:gd name="connsiteY46" fmla="*/ 873125 h 1003300"/>
                <a:gd name="connsiteX47" fmla="*/ 517525 w 676275"/>
                <a:gd name="connsiteY47" fmla="*/ 889000 h 1003300"/>
                <a:gd name="connsiteX48" fmla="*/ 498475 w 676275"/>
                <a:gd name="connsiteY48" fmla="*/ 914400 h 1003300"/>
                <a:gd name="connsiteX49" fmla="*/ 488950 w 676275"/>
                <a:gd name="connsiteY49" fmla="*/ 930275 h 1003300"/>
                <a:gd name="connsiteX50" fmla="*/ 476250 w 676275"/>
                <a:gd name="connsiteY50" fmla="*/ 946150 h 1003300"/>
                <a:gd name="connsiteX51" fmla="*/ 450850 w 676275"/>
                <a:gd name="connsiteY51" fmla="*/ 968375 h 1003300"/>
                <a:gd name="connsiteX52" fmla="*/ 441325 w 676275"/>
                <a:gd name="connsiteY52" fmla="*/ 977900 h 1003300"/>
                <a:gd name="connsiteX53" fmla="*/ 431800 w 676275"/>
                <a:gd name="connsiteY53" fmla="*/ 984250 h 1003300"/>
                <a:gd name="connsiteX54" fmla="*/ 406400 w 676275"/>
                <a:gd name="connsiteY54" fmla="*/ 1003300 h 1003300"/>
                <a:gd name="connsiteX55" fmla="*/ 365125 w 676275"/>
                <a:gd name="connsiteY55" fmla="*/ 1000125 h 1003300"/>
                <a:gd name="connsiteX56" fmla="*/ 355600 w 676275"/>
                <a:gd name="connsiteY56" fmla="*/ 993775 h 1003300"/>
                <a:gd name="connsiteX57" fmla="*/ 342900 w 676275"/>
                <a:gd name="connsiteY57" fmla="*/ 990600 h 1003300"/>
                <a:gd name="connsiteX58" fmla="*/ 339725 w 676275"/>
                <a:gd name="connsiteY58" fmla="*/ 981075 h 1003300"/>
                <a:gd name="connsiteX59" fmla="*/ 327025 w 676275"/>
                <a:gd name="connsiteY59" fmla="*/ 971550 h 1003300"/>
                <a:gd name="connsiteX60" fmla="*/ 317500 w 676275"/>
                <a:gd name="connsiteY60" fmla="*/ 962025 h 1003300"/>
                <a:gd name="connsiteX61" fmla="*/ 307975 w 676275"/>
                <a:gd name="connsiteY61" fmla="*/ 955675 h 1003300"/>
                <a:gd name="connsiteX62" fmla="*/ 295275 w 676275"/>
                <a:gd name="connsiteY62" fmla="*/ 939800 h 1003300"/>
                <a:gd name="connsiteX63" fmla="*/ 273050 w 676275"/>
                <a:gd name="connsiteY63" fmla="*/ 920750 h 1003300"/>
                <a:gd name="connsiteX64" fmla="*/ 257175 w 676275"/>
                <a:gd name="connsiteY64" fmla="*/ 904875 h 1003300"/>
                <a:gd name="connsiteX65" fmla="*/ 247650 w 676275"/>
                <a:gd name="connsiteY65" fmla="*/ 892175 h 1003300"/>
                <a:gd name="connsiteX66" fmla="*/ 225425 w 676275"/>
                <a:gd name="connsiteY66" fmla="*/ 876300 h 1003300"/>
                <a:gd name="connsiteX67" fmla="*/ 209550 w 676275"/>
                <a:gd name="connsiteY67" fmla="*/ 854075 h 1003300"/>
                <a:gd name="connsiteX68" fmla="*/ 190500 w 676275"/>
                <a:gd name="connsiteY68" fmla="*/ 825500 h 1003300"/>
                <a:gd name="connsiteX69" fmla="*/ 184150 w 676275"/>
                <a:gd name="connsiteY69" fmla="*/ 815975 h 1003300"/>
                <a:gd name="connsiteX70" fmla="*/ 174625 w 676275"/>
                <a:gd name="connsiteY70" fmla="*/ 803275 h 1003300"/>
                <a:gd name="connsiteX71" fmla="*/ 161925 w 676275"/>
                <a:gd name="connsiteY71" fmla="*/ 784225 h 1003300"/>
                <a:gd name="connsiteX72" fmla="*/ 149225 w 676275"/>
                <a:gd name="connsiteY72" fmla="*/ 765175 h 1003300"/>
                <a:gd name="connsiteX73" fmla="*/ 123825 w 676275"/>
                <a:gd name="connsiteY73" fmla="*/ 736600 h 1003300"/>
                <a:gd name="connsiteX74" fmla="*/ 117475 w 676275"/>
                <a:gd name="connsiteY74" fmla="*/ 723900 h 1003300"/>
                <a:gd name="connsiteX75" fmla="*/ 111125 w 676275"/>
                <a:gd name="connsiteY75" fmla="*/ 714375 h 1003300"/>
                <a:gd name="connsiteX76" fmla="*/ 88900 w 676275"/>
                <a:gd name="connsiteY76" fmla="*/ 685800 h 1003300"/>
                <a:gd name="connsiteX77" fmla="*/ 73025 w 676275"/>
                <a:gd name="connsiteY77" fmla="*/ 663575 h 1003300"/>
                <a:gd name="connsiteX78" fmla="*/ 69850 w 676275"/>
                <a:gd name="connsiteY78" fmla="*/ 650875 h 1003300"/>
                <a:gd name="connsiteX79" fmla="*/ 60325 w 676275"/>
                <a:gd name="connsiteY79" fmla="*/ 635000 h 1003300"/>
                <a:gd name="connsiteX80" fmla="*/ 57150 w 676275"/>
                <a:gd name="connsiteY80" fmla="*/ 625475 h 1003300"/>
                <a:gd name="connsiteX81" fmla="*/ 44450 w 676275"/>
                <a:gd name="connsiteY81" fmla="*/ 593725 h 1003300"/>
                <a:gd name="connsiteX82" fmla="*/ 41275 w 676275"/>
                <a:gd name="connsiteY82" fmla="*/ 581025 h 1003300"/>
                <a:gd name="connsiteX83" fmla="*/ 34925 w 676275"/>
                <a:gd name="connsiteY83" fmla="*/ 571500 h 1003300"/>
                <a:gd name="connsiteX84" fmla="*/ 25400 w 676275"/>
                <a:gd name="connsiteY84" fmla="*/ 552450 h 1003300"/>
                <a:gd name="connsiteX85" fmla="*/ 22225 w 676275"/>
                <a:gd name="connsiteY85" fmla="*/ 533400 h 1003300"/>
                <a:gd name="connsiteX86" fmla="*/ 19050 w 676275"/>
                <a:gd name="connsiteY86" fmla="*/ 517525 h 1003300"/>
                <a:gd name="connsiteX87" fmla="*/ 15875 w 676275"/>
                <a:gd name="connsiteY87" fmla="*/ 488950 h 1003300"/>
                <a:gd name="connsiteX88" fmla="*/ 12700 w 676275"/>
                <a:gd name="connsiteY88" fmla="*/ 473075 h 1003300"/>
                <a:gd name="connsiteX89" fmla="*/ 9525 w 676275"/>
                <a:gd name="connsiteY89" fmla="*/ 441325 h 1003300"/>
                <a:gd name="connsiteX90" fmla="*/ 6350 w 676275"/>
                <a:gd name="connsiteY90" fmla="*/ 425450 h 1003300"/>
                <a:gd name="connsiteX91" fmla="*/ 0 w 676275"/>
                <a:gd name="connsiteY91" fmla="*/ 387350 h 1003300"/>
                <a:gd name="connsiteX92" fmla="*/ 9525 w 676275"/>
                <a:gd name="connsiteY92" fmla="*/ 292100 h 1003300"/>
                <a:gd name="connsiteX93" fmla="*/ 15875 w 676275"/>
                <a:gd name="connsiteY93" fmla="*/ 276225 h 1003300"/>
                <a:gd name="connsiteX94" fmla="*/ 28575 w 676275"/>
                <a:gd name="connsiteY94" fmla="*/ 257175 h 1003300"/>
                <a:gd name="connsiteX95" fmla="*/ 34925 w 676275"/>
                <a:gd name="connsiteY95" fmla="*/ 247650 h 1003300"/>
                <a:gd name="connsiteX96" fmla="*/ 41275 w 676275"/>
                <a:gd name="connsiteY96" fmla="*/ 238125 h 1003300"/>
                <a:gd name="connsiteX97" fmla="*/ 47625 w 676275"/>
                <a:gd name="connsiteY97" fmla="*/ 228600 h 1003300"/>
                <a:gd name="connsiteX98" fmla="*/ 57150 w 676275"/>
                <a:gd name="connsiteY98" fmla="*/ 219075 h 1003300"/>
                <a:gd name="connsiteX99" fmla="*/ 66675 w 676275"/>
                <a:gd name="connsiteY99" fmla="*/ 212725 h 1003300"/>
                <a:gd name="connsiteX100" fmla="*/ 95250 w 676275"/>
                <a:gd name="connsiteY100" fmla="*/ 174625 h 1003300"/>
                <a:gd name="connsiteX101" fmla="*/ 111125 w 676275"/>
                <a:gd name="connsiteY101" fmla="*/ 152400 h 1003300"/>
                <a:gd name="connsiteX102" fmla="*/ 123825 w 676275"/>
                <a:gd name="connsiteY102" fmla="*/ 130175 h 1003300"/>
                <a:gd name="connsiteX103" fmla="*/ 127000 w 676275"/>
                <a:gd name="connsiteY103" fmla="*/ 117475 h 1003300"/>
                <a:gd name="connsiteX104" fmla="*/ 142875 w 676275"/>
                <a:gd name="connsiteY104" fmla="*/ 98425 h 1003300"/>
                <a:gd name="connsiteX105" fmla="*/ 149225 w 676275"/>
                <a:gd name="connsiteY105" fmla="*/ 85725 h 1003300"/>
                <a:gd name="connsiteX106" fmla="*/ 158750 w 676275"/>
                <a:gd name="connsiteY106" fmla="*/ 76200 h 1003300"/>
                <a:gd name="connsiteX107" fmla="*/ 171450 w 676275"/>
                <a:gd name="connsiteY107" fmla="*/ 57150 h 1003300"/>
                <a:gd name="connsiteX108" fmla="*/ 174625 w 676275"/>
                <a:gd name="connsiteY108" fmla="*/ 47625 h 1003300"/>
                <a:gd name="connsiteX109" fmla="*/ 184150 w 676275"/>
                <a:gd name="connsiteY109" fmla="*/ 41275 h 1003300"/>
                <a:gd name="connsiteX110" fmla="*/ 200025 w 676275"/>
                <a:gd name="connsiteY110" fmla="*/ 25400 h 1003300"/>
                <a:gd name="connsiteX111" fmla="*/ 206375 w 676275"/>
                <a:gd name="connsiteY111" fmla="*/ 15875 h 1003300"/>
                <a:gd name="connsiteX112" fmla="*/ 215900 w 676275"/>
                <a:gd name="connsiteY112" fmla="*/ 12700 h 1003300"/>
                <a:gd name="connsiteX113" fmla="*/ 225425 w 676275"/>
                <a:gd name="connsiteY113" fmla="*/ 6350 h 1003300"/>
                <a:gd name="connsiteX114" fmla="*/ 244475 w 676275"/>
                <a:gd name="connsiteY114" fmla="*/ 0 h 1003300"/>
                <a:gd name="connsiteX115" fmla="*/ 254000 w 676275"/>
                <a:gd name="connsiteY115" fmla="*/ 3175 h 1003300"/>
                <a:gd name="connsiteX116" fmla="*/ 254000 w 676275"/>
                <a:gd name="connsiteY116" fmla="*/ 9525 h 10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676275" h="1003300">
                  <a:moveTo>
                    <a:pt x="254000" y="9525"/>
                  </a:moveTo>
                  <a:lnTo>
                    <a:pt x="254000" y="9525"/>
                  </a:lnTo>
                  <a:cubicBezTo>
                    <a:pt x="264583" y="15875"/>
                    <a:pt x="274711" y="23055"/>
                    <a:pt x="285750" y="28575"/>
                  </a:cubicBezTo>
                  <a:cubicBezTo>
                    <a:pt x="289653" y="30526"/>
                    <a:pt x="294547" y="29799"/>
                    <a:pt x="298450" y="31750"/>
                  </a:cubicBezTo>
                  <a:cubicBezTo>
                    <a:pt x="307380" y="36215"/>
                    <a:pt x="314920" y="43160"/>
                    <a:pt x="323850" y="47625"/>
                  </a:cubicBezTo>
                  <a:cubicBezTo>
                    <a:pt x="328083" y="49742"/>
                    <a:pt x="332441" y="51627"/>
                    <a:pt x="336550" y="53975"/>
                  </a:cubicBezTo>
                  <a:cubicBezTo>
                    <a:pt x="339863" y="55868"/>
                    <a:pt x="342588" y="58775"/>
                    <a:pt x="346075" y="60325"/>
                  </a:cubicBezTo>
                  <a:cubicBezTo>
                    <a:pt x="352192" y="63043"/>
                    <a:pt x="365125" y="66675"/>
                    <a:pt x="365125" y="66675"/>
                  </a:cubicBezTo>
                  <a:cubicBezTo>
                    <a:pt x="385192" y="81725"/>
                    <a:pt x="369888" y="71967"/>
                    <a:pt x="393700" y="82550"/>
                  </a:cubicBezTo>
                  <a:cubicBezTo>
                    <a:pt x="398025" y="84472"/>
                    <a:pt x="402263" y="86601"/>
                    <a:pt x="406400" y="88900"/>
                  </a:cubicBezTo>
                  <a:cubicBezTo>
                    <a:pt x="411795" y="91897"/>
                    <a:pt x="416515" y="96210"/>
                    <a:pt x="422275" y="98425"/>
                  </a:cubicBezTo>
                  <a:cubicBezTo>
                    <a:pt x="430421" y="101558"/>
                    <a:pt x="439572" y="101534"/>
                    <a:pt x="447675" y="104775"/>
                  </a:cubicBezTo>
                  <a:cubicBezTo>
                    <a:pt x="450765" y="106011"/>
                    <a:pt x="467476" y="113056"/>
                    <a:pt x="473075" y="114300"/>
                  </a:cubicBezTo>
                  <a:cubicBezTo>
                    <a:pt x="479359" y="115697"/>
                    <a:pt x="485812" y="116212"/>
                    <a:pt x="492125" y="117475"/>
                  </a:cubicBezTo>
                  <a:cubicBezTo>
                    <a:pt x="496404" y="118331"/>
                    <a:pt x="500592" y="119592"/>
                    <a:pt x="504825" y="120650"/>
                  </a:cubicBezTo>
                  <a:cubicBezTo>
                    <a:pt x="508000" y="123825"/>
                    <a:pt x="510658" y="127619"/>
                    <a:pt x="514350" y="130175"/>
                  </a:cubicBezTo>
                  <a:cubicBezTo>
                    <a:pt x="524498" y="137200"/>
                    <a:pt x="546100" y="149225"/>
                    <a:pt x="546100" y="149225"/>
                  </a:cubicBezTo>
                  <a:cubicBezTo>
                    <a:pt x="550517" y="155850"/>
                    <a:pt x="556912" y="165824"/>
                    <a:pt x="561975" y="171450"/>
                  </a:cubicBezTo>
                  <a:cubicBezTo>
                    <a:pt x="567982" y="178125"/>
                    <a:pt x="573553" y="185519"/>
                    <a:pt x="581025" y="190500"/>
                  </a:cubicBezTo>
                  <a:lnTo>
                    <a:pt x="590550" y="196850"/>
                  </a:lnTo>
                  <a:cubicBezTo>
                    <a:pt x="611250" y="231349"/>
                    <a:pt x="592997" y="198326"/>
                    <a:pt x="603250" y="222250"/>
                  </a:cubicBezTo>
                  <a:cubicBezTo>
                    <a:pt x="605114" y="226600"/>
                    <a:pt x="607938" y="230518"/>
                    <a:pt x="609600" y="234950"/>
                  </a:cubicBezTo>
                  <a:cubicBezTo>
                    <a:pt x="612451" y="242553"/>
                    <a:pt x="613938" y="256149"/>
                    <a:pt x="615950" y="263525"/>
                  </a:cubicBezTo>
                  <a:cubicBezTo>
                    <a:pt x="617711" y="269983"/>
                    <a:pt x="620377" y="276164"/>
                    <a:pt x="622300" y="282575"/>
                  </a:cubicBezTo>
                  <a:cubicBezTo>
                    <a:pt x="626563" y="296783"/>
                    <a:pt x="624917" y="298782"/>
                    <a:pt x="631825" y="314325"/>
                  </a:cubicBezTo>
                  <a:cubicBezTo>
                    <a:pt x="633375" y="317812"/>
                    <a:pt x="636058" y="320675"/>
                    <a:pt x="638175" y="323850"/>
                  </a:cubicBezTo>
                  <a:cubicBezTo>
                    <a:pt x="644171" y="371818"/>
                    <a:pt x="638421" y="328626"/>
                    <a:pt x="644525" y="368300"/>
                  </a:cubicBezTo>
                  <a:cubicBezTo>
                    <a:pt x="645663" y="375697"/>
                    <a:pt x="646132" y="383208"/>
                    <a:pt x="647700" y="390525"/>
                  </a:cubicBezTo>
                  <a:cubicBezTo>
                    <a:pt x="653078" y="415622"/>
                    <a:pt x="654056" y="408537"/>
                    <a:pt x="660400" y="431800"/>
                  </a:cubicBezTo>
                  <a:cubicBezTo>
                    <a:pt x="666738" y="455038"/>
                    <a:pt x="658874" y="440624"/>
                    <a:pt x="669925" y="457200"/>
                  </a:cubicBezTo>
                  <a:cubicBezTo>
                    <a:pt x="670983" y="464608"/>
                    <a:pt x="671761" y="472062"/>
                    <a:pt x="673100" y="479425"/>
                  </a:cubicBezTo>
                  <a:cubicBezTo>
                    <a:pt x="673881" y="483718"/>
                    <a:pt x="676275" y="487761"/>
                    <a:pt x="676275" y="492125"/>
                  </a:cubicBezTo>
                  <a:cubicBezTo>
                    <a:pt x="676275" y="548291"/>
                    <a:pt x="674899" y="524406"/>
                    <a:pt x="666750" y="565150"/>
                  </a:cubicBezTo>
                  <a:cubicBezTo>
                    <a:pt x="664225" y="577775"/>
                    <a:pt x="663523" y="590759"/>
                    <a:pt x="660400" y="603250"/>
                  </a:cubicBezTo>
                  <a:cubicBezTo>
                    <a:pt x="659342" y="607483"/>
                    <a:pt x="658206" y="611698"/>
                    <a:pt x="657225" y="615950"/>
                  </a:cubicBezTo>
                  <a:cubicBezTo>
                    <a:pt x="655031" y="625457"/>
                    <a:pt x="654157" y="635336"/>
                    <a:pt x="650875" y="644525"/>
                  </a:cubicBezTo>
                  <a:cubicBezTo>
                    <a:pt x="648799" y="650337"/>
                    <a:pt x="644525" y="655108"/>
                    <a:pt x="641350" y="660400"/>
                  </a:cubicBezTo>
                  <a:cubicBezTo>
                    <a:pt x="639305" y="670625"/>
                    <a:pt x="634889" y="694016"/>
                    <a:pt x="631825" y="701675"/>
                  </a:cubicBezTo>
                  <a:cubicBezTo>
                    <a:pt x="629708" y="706967"/>
                    <a:pt x="627423" y="712194"/>
                    <a:pt x="625475" y="717550"/>
                  </a:cubicBezTo>
                  <a:cubicBezTo>
                    <a:pt x="623188" y="723840"/>
                    <a:pt x="621699" y="730421"/>
                    <a:pt x="619125" y="736600"/>
                  </a:cubicBezTo>
                  <a:cubicBezTo>
                    <a:pt x="616394" y="743153"/>
                    <a:pt x="612331" y="749097"/>
                    <a:pt x="609600" y="755650"/>
                  </a:cubicBezTo>
                  <a:cubicBezTo>
                    <a:pt x="586134" y="811968"/>
                    <a:pt x="618775" y="741356"/>
                    <a:pt x="596900" y="790575"/>
                  </a:cubicBezTo>
                  <a:cubicBezTo>
                    <a:pt x="594978" y="794900"/>
                    <a:pt x="592212" y="798843"/>
                    <a:pt x="590550" y="803275"/>
                  </a:cubicBezTo>
                  <a:cubicBezTo>
                    <a:pt x="589018" y="807361"/>
                    <a:pt x="589326" y="812072"/>
                    <a:pt x="587375" y="815975"/>
                  </a:cubicBezTo>
                  <a:cubicBezTo>
                    <a:pt x="583962" y="822801"/>
                    <a:pt x="577088" y="827785"/>
                    <a:pt x="574675" y="835025"/>
                  </a:cubicBezTo>
                  <a:cubicBezTo>
                    <a:pt x="572093" y="842772"/>
                    <a:pt x="571305" y="847920"/>
                    <a:pt x="565150" y="854075"/>
                  </a:cubicBezTo>
                  <a:cubicBezTo>
                    <a:pt x="555512" y="863713"/>
                    <a:pt x="547659" y="865064"/>
                    <a:pt x="536575" y="873125"/>
                  </a:cubicBezTo>
                  <a:cubicBezTo>
                    <a:pt x="529890" y="877987"/>
                    <a:pt x="523370" y="883155"/>
                    <a:pt x="517525" y="889000"/>
                  </a:cubicBezTo>
                  <a:cubicBezTo>
                    <a:pt x="511718" y="894807"/>
                    <a:pt x="503360" y="906584"/>
                    <a:pt x="498475" y="914400"/>
                  </a:cubicBezTo>
                  <a:cubicBezTo>
                    <a:pt x="495204" y="919633"/>
                    <a:pt x="492489" y="925219"/>
                    <a:pt x="488950" y="930275"/>
                  </a:cubicBezTo>
                  <a:cubicBezTo>
                    <a:pt x="485064" y="935827"/>
                    <a:pt x="480752" y="941085"/>
                    <a:pt x="476250" y="946150"/>
                  </a:cubicBezTo>
                  <a:cubicBezTo>
                    <a:pt x="459566" y="964919"/>
                    <a:pt x="468553" y="953201"/>
                    <a:pt x="450850" y="968375"/>
                  </a:cubicBezTo>
                  <a:cubicBezTo>
                    <a:pt x="447441" y="971297"/>
                    <a:pt x="444774" y="975025"/>
                    <a:pt x="441325" y="977900"/>
                  </a:cubicBezTo>
                  <a:cubicBezTo>
                    <a:pt x="438394" y="980343"/>
                    <a:pt x="434853" y="981960"/>
                    <a:pt x="431800" y="984250"/>
                  </a:cubicBezTo>
                  <a:cubicBezTo>
                    <a:pt x="401632" y="1006876"/>
                    <a:pt x="427934" y="988944"/>
                    <a:pt x="406400" y="1003300"/>
                  </a:cubicBezTo>
                  <a:cubicBezTo>
                    <a:pt x="392642" y="1002242"/>
                    <a:pt x="378688" y="1002668"/>
                    <a:pt x="365125" y="1000125"/>
                  </a:cubicBezTo>
                  <a:cubicBezTo>
                    <a:pt x="361374" y="999422"/>
                    <a:pt x="359107" y="995278"/>
                    <a:pt x="355600" y="993775"/>
                  </a:cubicBezTo>
                  <a:cubicBezTo>
                    <a:pt x="351589" y="992056"/>
                    <a:pt x="347133" y="991658"/>
                    <a:pt x="342900" y="990600"/>
                  </a:cubicBezTo>
                  <a:cubicBezTo>
                    <a:pt x="341842" y="987425"/>
                    <a:pt x="341868" y="983646"/>
                    <a:pt x="339725" y="981075"/>
                  </a:cubicBezTo>
                  <a:cubicBezTo>
                    <a:pt x="336337" y="977010"/>
                    <a:pt x="331043" y="974994"/>
                    <a:pt x="327025" y="971550"/>
                  </a:cubicBezTo>
                  <a:cubicBezTo>
                    <a:pt x="323616" y="968628"/>
                    <a:pt x="320949" y="964900"/>
                    <a:pt x="317500" y="962025"/>
                  </a:cubicBezTo>
                  <a:cubicBezTo>
                    <a:pt x="314569" y="959582"/>
                    <a:pt x="310673" y="958373"/>
                    <a:pt x="307975" y="955675"/>
                  </a:cubicBezTo>
                  <a:cubicBezTo>
                    <a:pt x="303183" y="950883"/>
                    <a:pt x="299777" y="944865"/>
                    <a:pt x="295275" y="939800"/>
                  </a:cubicBezTo>
                  <a:cubicBezTo>
                    <a:pt x="284076" y="927201"/>
                    <a:pt x="284880" y="928636"/>
                    <a:pt x="273050" y="920750"/>
                  </a:cubicBezTo>
                  <a:cubicBezTo>
                    <a:pt x="256117" y="895350"/>
                    <a:pt x="278342" y="926042"/>
                    <a:pt x="257175" y="904875"/>
                  </a:cubicBezTo>
                  <a:cubicBezTo>
                    <a:pt x="253433" y="901133"/>
                    <a:pt x="251392" y="895917"/>
                    <a:pt x="247650" y="892175"/>
                  </a:cubicBezTo>
                  <a:cubicBezTo>
                    <a:pt x="243712" y="888237"/>
                    <a:pt x="230833" y="879906"/>
                    <a:pt x="225425" y="876300"/>
                  </a:cubicBezTo>
                  <a:cubicBezTo>
                    <a:pt x="204780" y="845333"/>
                    <a:pt x="237117" y="893457"/>
                    <a:pt x="209550" y="854075"/>
                  </a:cubicBezTo>
                  <a:cubicBezTo>
                    <a:pt x="202985" y="844697"/>
                    <a:pt x="196850" y="835025"/>
                    <a:pt x="190500" y="825500"/>
                  </a:cubicBezTo>
                  <a:cubicBezTo>
                    <a:pt x="188383" y="822325"/>
                    <a:pt x="186440" y="819028"/>
                    <a:pt x="184150" y="815975"/>
                  </a:cubicBezTo>
                  <a:lnTo>
                    <a:pt x="174625" y="803275"/>
                  </a:lnTo>
                  <a:cubicBezTo>
                    <a:pt x="168553" y="785059"/>
                    <a:pt x="175798" y="802062"/>
                    <a:pt x="161925" y="784225"/>
                  </a:cubicBezTo>
                  <a:cubicBezTo>
                    <a:pt x="157240" y="778201"/>
                    <a:pt x="154621" y="770571"/>
                    <a:pt x="149225" y="765175"/>
                  </a:cubicBezTo>
                  <a:cubicBezTo>
                    <a:pt x="138995" y="754945"/>
                    <a:pt x="132045" y="748930"/>
                    <a:pt x="123825" y="736600"/>
                  </a:cubicBezTo>
                  <a:cubicBezTo>
                    <a:pt x="121200" y="732662"/>
                    <a:pt x="119823" y="728009"/>
                    <a:pt x="117475" y="723900"/>
                  </a:cubicBezTo>
                  <a:cubicBezTo>
                    <a:pt x="115582" y="720587"/>
                    <a:pt x="113415" y="717428"/>
                    <a:pt x="111125" y="714375"/>
                  </a:cubicBezTo>
                  <a:cubicBezTo>
                    <a:pt x="103885" y="704722"/>
                    <a:pt x="88900" y="685800"/>
                    <a:pt x="88900" y="685800"/>
                  </a:cubicBezTo>
                  <a:cubicBezTo>
                    <a:pt x="81104" y="654615"/>
                    <a:pt x="93264" y="691909"/>
                    <a:pt x="73025" y="663575"/>
                  </a:cubicBezTo>
                  <a:cubicBezTo>
                    <a:pt x="70489" y="660024"/>
                    <a:pt x="71622" y="654863"/>
                    <a:pt x="69850" y="650875"/>
                  </a:cubicBezTo>
                  <a:cubicBezTo>
                    <a:pt x="67344" y="645236"/>
                    <a:pt x="63085" y="640520"/>
                    <a:pt x="60325" y="635000"/>
                  </a:cubicBezTo>
                  <a:cubicBezTo>
                    <a:pt x="58828" y="632007"/>
                    <a:pt x="58468" y="628551"/>
                    <a:pt x="57150" y="625475"/>
                  </a:cubicBezTo>
                  <a:cubicBezTo>
                    <a:pt x="49267" y="607081"/>
                    <a:pt x="50231" y="616851"/>
                    <a:pt x="44450" y="593725"/>
                  </a:cubicBezTo>
                  <a:cubicBezTo>
                    <a:pt x="43392" y="589492"/>
                    <a:pt x="42994" y="585036"/>
                    <a:pt x="41275" y="581025"/>
                  </a:cubicBezTo>
                  <a:cubicBezTo>
                    <a:pt x="39772" y="577518"/>
                    <a:pt x="36632" y="574913"/>
                    <a:pt x="34925" y="571500"/>
                  </a:cubicBezTo>
                  <a:cubicBezTo>
                    <a:pt x="21780" y="545210"/>
                    <a:pt x="43598" y="579747"/>
                    <a:pt x="25400" y="552450"/>
                  </a:cubicBezTo>
                  <a:cubicBezTo>
                    <a:pt x="24342" y="546100"/>
                    <a:pt x="23377" y="539734"/>
                    <a:pt x="22225" y="533400"/>
                  </a:cubicBezTo>
                  <a:cubicBezTo>
                    <a:pt x="21260" y="528091"/>
                    <a:pt x="19813" y="522867"/>
                    <a:pt x="19050" y="517525"/>
                  </a:cubicBezTo>
                  <a:cubicBezTo>
                    <a:pt x="17695" y="508038"/>
                    <a:pt x="17230" y="498437"/>
                    <a:pt x="15875" y="488950"/>
                  </a:cubicBezTo>
                  <a:cubicBezTo>
                    <a:pt x="15112" y="483608"/>
                    <a:pt x="13413" y="478424"/>
                    <a:pt x="12700" y="473075"/>
                  </a:cubicBezTo>
                  <a:cubicBezTo>
                    <a:pt x="11294" y="462532"/>
                    <a:pt x="10931" y="451868"/>
                    <a:pt x="9525" y="441325"/>
                  </a:cubicBezTo>
                  <a:cubicBezTo>
                    <a:pt x="8812" y="435976"/>
                    <a:pt x="7171" y="430784"/>
                    <a:pt x="6350" y="425450"/>
                  </a:cubicBezTo>
                  <a:cubicBezTo>
                    <a:pt x="404" y="386801"/>
                    <a:pt x="6385" y="412889"/>
                    <a:pt x="0" y="387350"/>
                  </a:cubicBezTo>
                  <a:cubicBezTo>
                    <a:pt x="1105" y="363029"/>
                    <a:pt x="-1555" y="319799"/>
                    <a:pt x="9525" y="292100"/>
                  </a:cubicBezTo>
                  <a:cubicBezTo>
                    <a:pt x="11642" y="286808"/>
                    <a:pt x="13146" y="281228"/>
                    <a:pt x="15875" y="276225"/>
                  </a:cubicBezTo>
                  <a:cubicBezTo>
                    <a:pt x="19529" y="269525"/>
                    <a:pt x="24342" y="263525"/>
                    <a:pt x="28575" y="257175"/>
                  </a:cubicBezTo>
                  <a:lnTo>
                    <a:pt x="34925" y="247650"/>
                  </a:lnTo>
                  <a:lnTo>
                    <a:pt x="41275" y="238125"/>
                  </a:lnTo>
                  <a:cubicBezTo>
                    <a:pt x="43392" y="234950"/>
                    <a:pt x="44927" y="231298"/>
                    <a:pt x="47625" y="228600"/>
                  </a:cubicBezTo>
                  <a:cubicBezTo>
                    <a:pt x="50800" y="225425"/>
                    <a:pt x="53701" y="221950"/>
                    <a:pt x="57150" y="219075"/>
                  </a:cubicBezTo>
                  <a:cubicBezTo>
                    <a:pt x="60081" y="216632"/>
                    <a:pt x="64108" y="215549"/>
                    <a:pt x="66675" y="212725"/>
                  </a:cubicBezTo>
                  <a:cubicBezTo>
                    <a:pt x="89783" y="187306"/>
                    <a:pt x="82668" y="192240"/>
                    <a:pt x="95250" y="174625"/>
                  </a:cubicBezTo>
                  <a:cubicBezTo>
                    <a:pt x="100117" y="167811"/>
                    <a:pt x="106849" y="159883"/>
                    <a:pt x="111125" y="152400"/>
                  </a:cubicBezTo>
                  <a:cubicBezTo>
                    <a:pt x="127238" y="124202"/>
                    <a:pt x="108354" y="153381"/>
                    <a:pt x="123825" y="130175"/>
                  </a:cubicBezTo>
                  <a:cubicBezTo>
                    <a:pt x="124883" y="125942"/>
                    <a:pt x="125281" y="121486"/>
                    <a:pt x="127000" y="117475"/>
                  </a:cubicBezTo>
                  <a:cubicBezTo>
                    <a:pt x="132399" y="104877"/>
                    <a:pt x="134701" y="109868"/>
                    <a:pt x="142875" y="98425"/>
                  </a:cubicBezTo>
                  <a:cubicBezTo>
                    <a:pt x="145626" y="94574"/>
                    <a:pt x="146474" y="89576"/>
                    <a:pt x="149225" y="85725"/>
                  </a:cubicBezTo>
                  <a:cubicBezTo>
                    <a:pt x="151835" y="82071"/>
                    <a:pt x="155993" y="79744"/>
                    <a:pt x="158750" y="76200"/>
                  </a:cubicBezTo>
                  <a:cubicBezTo>
                    <a:pt x="163435" y="70176"/>
                    <a:pt x="169037" y="64390"/>
                    <a:pt x="171450" y="57150"/>
                  </a:cubicBezTo>
                  <a:cubicBezTo>
                    <a:pt x="172508" y="53975"/>
                    <a:pt x="172534" y="50238"/>
                    <a:pt x="174625" y="47625"/>
                  </a:cubicBezTo>
                  <a:cubicBezTo>
                    <a:pt x="177009" y="44645"/>
                    <a:pt x="180975" y="43392"/>
                    <a:pt x="184150" y="41275"/>
                  </a:cubicBezTo>
                  <a:cubicBezTo>
                    <a:pt x="201083" y="15875"/>
                    <a:pt x="178858" y="46567"/>
                    <a:pt x="200025" y="25400"/>
                  </a:cubicBezTo>
                  <a:cubicBezTo>
                    <a:pt x="202723" y="22702"/>
                    <a:pt x="203395" y="18259"/>
                    <a:pt x="206375" y="15875"/>
                  </a:cubicBezTo>
                  <a:cubicBezTo>
                    <a:pt x="208988" y="13784"/>
                    <a:pt x="212907" y="14197"/>
                    <a:pt x="215900" y="12700"/>
                  </a:cubicBezTo>
                  <a:cubicBezTo>
                    <a:pt x="219313" y="10993"/>
                    <a:pt x="221938" y="7900"/>
                    <a:pt x="225425" y="6350"/>
                  </a:cubicBezTo>
                  <a:cubicBezTo>
                    <a:pt x="231542" y="3632"/>
                    <a:pt x="244475" y="0"/>
                    <a:pt x="244475" y="0"/>
                  </a:cubicBezTo>
                  <a:cubicBezTo>
                    <a:pt x="247650" y="1058"/>
                    <a:pt x="251074" y="1550"/>
                    <a:pt x="254000" y="3175"/>
                  </a:cubicBezTo>
                  <a:cubicBezTo>
                    <a:pt x="260671" y="6881"/>
                    <a:pt x="254000" y="8467"/>
                    <a:pt x="254000" y="9525"/>
                  </a:cubicBezTo>
                  <a:close/>
                </a:path>
              </a:pathLst>
            </a:custGeom>
            <a:noFill/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418711" y="2367544"/>
              <a:ext cx="428625" cy="752475"/>
            </a:xfrm>
            <a:custGeom>
              <a:avLst/>
              <a:gdLst>
                <a:gd name="connsiteX0" fmla="*/ 60325 w 428625"/>
                <a:gd name="connsiteY0" fmla="*/ 104775 h 752475"/>
                <a:gd name="connsiteX1" fmla="*/ 76200 w 428625"/>
                <a:gd name="connsiteY1" fmla="*/ 98425 h 752475"/>
                <a:gd name="connsiteX2" fmla="*/ 82550 w 428625"/>
                <a:gd name="connsiteY2" fmla="*/ 88900 h 752475"/>
                <a:gd name="connsiteX3" fmla="*/ 92075 w 428625"/>
                <a:gd name="connsiteY3" fmla="*/ 82550 h 752475"/>
                <a:gd name="connsiteX4" fmla="*/ 98425 w 428625"/>
                <a:gd name="connsiteY4" fmla="*/ 73025 h 752475"/>
                <a:gd name="connsiteX5" fmla="*/ 117475 w 428625"/>
                <a:gd name="connsiteY5" fmla="*/ 53975 h 752475"/>
                <a:gd name="connsiteX6" fmla="*/ 130175 w 428625"/>
                <a:gd name="connsiteY6" fmla="*/ 34925 h 752475"/>
                <a:gd name="connsiteX7" fmla="*/ 139700 w 428625"/>
                <a:gd name="connsiteY7" fmla="*/ 28575 h 752475"/>
                <a:gd name="connsiteX8" fmla="*/ 165100 w 428625"/>
                <a:gd name="connsiteY8" fmla="*/ 9525 h 752475"/>
                <a:gd name="connsiteX9" fmla="*/ 196850 w 428625"/>
                <a:gd name="connsiteY9" fmla="*/ 0 h 752475"/>
                <a:gd name="connsiteX10" fmla="*/ 260350 w 428625"/>
                <a:gd name="connsiteY10" fmla="*/ 6350 h 752475"/>
                <a:gd name="connsiteX11" fmla="*/ 279400 w 428625"/>
                <a:gd name="connsiteY11" fmla="*/ 19050 h 752475"/>
                <a:gd name="connsiteX12" fmla="*/ 292100 w 428625"/>
                <a:gd name="connsiteY12" fmla="*/ 41275 h 752475"/>
                <a:gd name="connsiteX13" fmla="*/ 298450 w 428625"/>
                <a:gd name="connsiteY13" fmla="*/ 60325 h 752475"/>
                <a:gd name="connsiteX14" fmla="*/ 304800 w 428625"/>
                <a:gd name="connsiteY14" fmla="*/ 73025 h 752475"/>
                <a:gd name="connsiteX15" fmla="*/ 307975 w 428625"/>
                <a:gd name="connsiteY15" fmla="*/ 82550 h 752475"/>
                <a:gd name="connsiteX16" fmla="*/ 314325 w 428625"/>
                <a:gd name="connsiteY16" fmla="*/ 92075 h 752475"/>
                <a:gd name="connsiteX17" fmla="*/ 317500 w 428625"/>
                <a:gd name="connsiteY17" fmla="*/ 101600 h 752475"/>
                <a:gd name="connsiteX18" fmla="*/ 323850 w 428625"/>
                <a:gd name="connsiteY18" fmla="*/ 111125 h 752475"/>
                <a:gd name="connsiteX19" fmla="*/ 333375 w 428625"/>
                <a:gd name="connsiteY19" fmla="*/ 130175 h 752475"/>
                <a:gd name="connsiteX20" fmla="*/ 342900 w 428625"/>
                <a:gd name="connsiteY20" fmla="*/ 136525 h 752475"/>
                <a:gd name="connsiteX21" fmla="*/ 349250 w 428625"/>
                <a:gd name="connsiteY21" fmla="*/ 146050 h 752475"/>
                <a:gd name="connsiteX22" fmla="*/ 352425 w 428625"/>
                <a:gd name="connsiteY22" fmla="*/ 155575 h 752475"/>
                <a:gd name="connsiteX23" fmla="*/ 365125 w 428625"/>
                <a:gd name="connsiteY23" fmla="*/ 174625 h 752475"/>
                <a:gd name="connsiteX24" fmla="*/ 371475 w 428625"/>
                <a:gd name="connsiteY24" fmla="*/ 184150 h 752475"/>
                <a:gd name="connsiteX25" fmla="*/ 381000 w 428625"/>
                <a:gd name="connsiteY25" fmla="*/ 203200 h 752475"/>
                <a:gd name="connsiteX26" fmla="*/ 390525 w 428625"/>
                <a:gd name="connsiteY26" fmla="*/ 225425 h 752475"/>
                <a:gd name="connsiteX27" fmla="*/ 400050 w 428625"/>
                <a:gd name="connsiteY27" fmla="*/ 244475 h 752475"/>
                <a:gd name="connsiteX28" fmla="*/ 406400 w 428625"/>
                <a:gd name="connsiteY28" fmla="*/ 269875 h 752475"/>
                <a:gd name="connsiteX29" fmla="*/ 409575 w 428625"/>
                <a:gd name="connsiteY29" fmla="*/ 279400 h 752475"/>
                <a:gd name="connsiteX30" fmla="*/ 412750 w 428625"/>
                <a:gd name="connsiteY30" fmla="*/ 292100 h 752475"/>
                <a:gd name="connsiteX31" fmla="*/ 419100 w 428625"/>
                <a:gd name="connsiteY31" fmla="*/ 311150 h 752475"/>
                <a:gd name="connsiteX32" fmla="*/ 422275 w 428625"/>
                <a:gd name="connsiteY32" fmla="*/ 339725 h 752475"/>
                <a:gd name="connsiteX33" fmla="*/ 428625 w 428625"/>
                <a:gd name="connsiteY33" fmla="*/ 415925 h 752475"/>
                <a:gd name="connsiteX34" fmla="*/ 425450 w 428625"/>
                <a:gd name="connsiteY34" fmla="*/ 495300 h 752475"/>
                <a:gd name="connsiteX35" fmla="*/ 422275 w 428625"/>
                <a:gd name="connsiteY35" fmla="*/ 508000 h 752475"/>
                <a:gd name="connsiteX36" fmla="*/ 412750 w 428625"/>
                <a:gd name="connsiteY36" fmla="*/ 533400 h 752475"/>
                <a:gd name="connsiteX37" fmla="*/ 406400 w 428625"/>
                <a:gd name="connsiteY37" fmla="*/ 542925 h 752475"/>
                <a:gd name="connsiteX38" fmla="*/ 403225 w 428625"/>
                <a:gd name="connsiteY38" fmla="*/ 555625 h 752475"/>
                <a:gd name="connsiteX39" fmla="*/ 390525 w 428625"/>
                <a:gd name="connsiteY39" fmla="*/ 584200 h 752475"/>
                <a:gd name="connsiteX40" fmla="*/ 377825 w 428625"/>
                <a:gd name="connsiteY40" fmla="*/ 600075 h 752475"/>
                <a:gd name="connsiteX41" fmla="*/ 361950 w 428625"/>
                <a:gd name="connsiteY41" fmla="*/ 631825 h 752475"/>
                <a:gd name="connsiteX42" fmla="*/ 352425 w 428625"/>
                <a:gd name="connsiteY42" fmla="*/ 635000 h 752475"/>
                <a:gd name="connsiteX43" fmla="*/ 346075 w 428625"/>
                <a:gd name="connsiteY43" fmla="*/ 647700 h 752475"/>
                <a:gd name="connsiteX44" fmla="*/ 333375 w 428625"/>
                <a:gd name="connsiteY44" fmla="*/ 657225 h 752475"/>
                <a:gd name="connsiteX45" fmla="*/ 307975 w 428625"/>
                <a:gd name="connsiteY45" fmla="*/ 676275 h 752475"/>
                <a:gd name="connsiteX46" fmla="*/ 288925 w 428625"/>
                <a:gd name="connsiteY46" fmla="*/ 688975 h 752475"/>
                <a:gd name="connsiteX47" fmla="*/ 279400 w 428625"/>
                <a:gd name="connsiteY47" fmla="*/ 695325 h 752475"/>
                <a:gd name="connsiteX48" fmla="*/ 269875 w 428625"/>
                <a:gd name="connsiteY48" fmla="*/ 698500 h 752475"/>
                <a:gd name="connsiteX49" fmla="*/ 257175 w 428625"/>
                <a:gd name="connsiteY49" fmla="*/ 708025 h 752475"/>
                <a:gd name="connsiteX50" fmla="*/ 247650 w 428625"/>
                <a:gd name="connsiteY50" fmla="*/ 711200 h 752475"/>
                <a:gd name="connsiteX51" fmla="*/ 225425 w 428625"/>
                <a:gd name="connsiteY51" fmla="*/ 717550 h 752475"/>
                <a:gd name="connsiteX52" fmla="*/ 215900 w 428625"/>
                <a:gd name="connsiteY52" fmla="*/ 723900 h 752475"/>
                <a:gd name="connsiteX53" fmla="*/ 206375 w 428625"/>
                <a:gd name="connsiteY53" fmla="*/ 727075 h 752475"/>
                <a:gd name="connsiteX54" fmla="*/ 196850 w 428625"/>
                <a:gd name="connsiteY54" fmla="*/ 733425 h 752475"/>
                <a:gd name="connsiteX55" fmla="*/ 187325 w 428625"/>
                <a:gd name="connsiteY55" fmla="*/ 736600 h 752475"/>
                <a:gd name="connsiteX56" fmla="*/ 177800 w 428625"/>
                <a:gd name="connsiteY56" fmla="*/ 742950 h 752475"/>
                <a:gd name="connsiteX57" fmla="*/ 158750 w 428625"/>
                <a:gd name="connsiteY57" fmla="*/ 746125 h 752475"/>
                <a:gd name="connsiteX58" fmla="*/ 133350 w 428625"/>
                <a:gd name="connsiteY58" fmla="*/ 752475 h 752475"/>
                <a:gd name="connsiteX59" fmla="*/ 117475 w 428625"/>
                <a:gd name="connsiteY59" fmla="*/ 749300 h 752475"/>
                <a:gd name="connsiteX60" fmla="*/ 95250 w 428625"/>
                <a:gd name="connsiteY60" fmla="*/ 730250 h 752475"/>
                <a:gd name="connsiteX61" fmla="*/ 85725 w 428625"/>
                <a:gd name="connsiteY61" fmla="*/ 727075 h 752475"/>
                <a:gd name="connsiteX62" fmla="*/ 76200 w 428625"/>
                <a:gd name="connsiteY62" fmla="*/ 717550 h 752475"/>
                <a:gd name="connsiteX63" fmla="*/ 66675 w 428625"/>
                <a:gd name="connsiteY63" fmla="*/ 685800 h 752475"/>
                <a:gd name="connsiteX64" fmla="*/ 57150 w 428625"/>
                <a:gd name="connsiteY64" fmla="*/ 657225 h 752475"/>
                <a:gd name="connsiteX65" fmla="*/ 50800 w 428625"/>
                <a:gd name="connsiteY65" fmla="*/ 619125 h 752475"/>
                <a:gd name="connsiteX66" fmla="*/ 41275 w 428625"/>
                <a:gd name="connsiteY66" fmla="*/ 596900 h 752475"/>
                <a:gd name="connsiteX67" fmla="*/ 34925 w 428625"/>
                <a:gd name="connsiteY67" fmla="*/ 574675 h 752475"/>
                <a:gd name="connsiteX68" fmla="*/ 28575 w 428625"/>
                <a:gd name="connsiteY68" fmla="*/ 542925 h 752475"/>
                <a:gd name="connsiteX69" fmla="*/ 22225 w 428625"/>
                <a:gd name="connsiteY69" fmla="*/ 520700 h 752475"/>
                <a:gd name="connsiteX70" fmla="*/ 19050 w 428625"/>
                <a:gd name="connsiteY70" fmla="*/ 501650 h 752475"/>
                <a:gd name="connsiteX71" fmla="*/ 12700 w 428625"/>
                <a:gd name="connsiteY71" fmla="*/ 476250 h 752475"/>
                <a:gd name="connsiteX72" fmla="*/ 9525 w 428625"/>
                <a:gd name="connsiteY72" fmla="*/ 441325 h 752475"/>
                <a:gd name="connsiteX73" fmla="*/ 3175 w 428625"/>
                <a:gd name="connsiteY73" fmla="*/ 422275 h 752475"/>
                <a:gd name="connsiteX74" fmla="*/ 0 w 428625"/>
                <a:gd name="connsiteY74" fmla="*/ 390525 h 752475"/>
                <a:gd name="connsiteX75" fmla="*/ 3175 w 428625"/>
                <a:gd name="connsiteY75" fmla="*/ 273050 h 752475"/>
                <a:gd name="connsiteX76" fmla="*/ 9525 w 428625"/>
                <a:gd name="connsiteY76" fmla="*/ 247650 h 752475"/>
                <a:gd name="connsiteX77" fmla="*/ 15875 w 428625"/>
                <a:gd name="connsiteY77" fmla="*/ 225425 h 752475"/>
                <a:gd name="connsiteX78" fmla="*/ 19050 w 428625"/>
                <a:gd name="connsiteY78" fmla="*/ 215900 h 752475"/>
                <a:gd name="connsiteX79" fmla="*/ 22225 w 428625"/>
                <a:gd name="connsiteY79" fmla="*/ 203200 h 752475"/>
                <a:gd name="connsiteX80" fmla="*/ 31750 w 428625"/>
                <a:gd name="connsiteY80" fmla="*/ 174625 h 752475"/>
                <a:gd name="connsiteX81" fmla="*/ 34925 w 428625"/>
                <a:gd name="connsiteY81" fmla="*/ 165100 h 752475"/>
                <a:gd name="connsiteX82" fmla="*/ 38100 w 428625"/>
                <a:gd name="connsiteY82" fmla="*/ 155575 h 752475"/>
                <a:gd name="connsiteX83" fmla="*/ 44450 w 428625"/>
                <a:gd name="connsiteY83" fmla="*/ 146050 h 752475"/>
                <a:gd name="connsiteX84" fmla="*/ 50800 w 428625"/>
                <a:gd name="connsiteY84" fmla="*/ 120650 h 752475"/>
                <a:gd name="connsiteX85" fmla="*/ 60325 w 428625"/>
                <a:gd name="connsiteY85" fmla="*/ 114300 h 752475"/>
                <a:gd name="connsiteX86" fmla="*/ 66675 w 428625"/>
                <a:gd name="connsiteY86" fmla="*/ 104775 h 752475"/>
                <a:gd name="connsiteX87" fmla="*/ 76200 w 428625"/>
                <a:gd name="connsiteY87" fmla="*/ 101600 h 752475"/>
                <a:gd name="connsiteX88" fmla="*/ 79375 w 428625"/>
                <a:gd name="connsiteY88" fmla="*/ 92075 h 752475"/>
                <a:gd name="connsiteX89" fmla="*/ 60325 w 428625"/>
                <a:gd name="connsiteY89" fmla="*/ 104775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428625" h="752475">
                  <a:moveTo>
                    <a:pt x="60325" y="104775"/>
                  </a:moveTo>
                  <a:cubicBezTo>
                    <a:pt x="59796" y="105833"/>
                    <a:pt x="71562" y="101738"/>
                    <a:pt x="76200" y="98425"/>
                  </a:cubicBezTo>
                  <a:cubicBezTo>
                    <a:pt x="79305" y="96207"/>
                    <a:pt x="79852" y="91598"/>
                    <a:pt x="82550" y="88900"/>
                  </a:cubicBezTo>
                  <a:cubicBezTo>
                    <a:pt x="85248" y="86202"/>
                    <a:pt x="88900" y="84667"/>
                    <a:pt x="92075" y="82550"/>
                  </a:cubicBezTo>
                  <a:cubicBezTo>
                    <a:pt x="94192" y="79375"/>
                    <a:pt x="95890" y="75877"/>
                    <a:pt x="98425" y="73025"/>
                  </a:cubicBezTo>
                  <a:cubicBezTo>
                    <a:pt x="104391" y="66313"/>
                    <a:pt x="112494" y="61447"/>
                    <a:pt x="117475" y="53975"/>
                  </a:cubicBezTo>
                  <a:cubicBezTo>
                    <a:pt x="121708" y="47625"/>
                    <a:pt x="123825" y="39158"/>
                    <a:pt x="130175" y="34925"/>
                  </a:cubicBezTo>
                  <a:cubicBezTo>
                    <a:pt x="133350" y="32808"/>
                    <a:pt x="136769" y="31018"/>
                    <a:pt x="139700" y="28575"/>
                  </a:cubicBezTo>
                  <a:cubicBezTo>
                    <a:pt x="154188" y="16501"/>
                    <a:pt x="144550" y="18866"/>
                    <a:pt x="165100" y="9525"/>
                  </a:cubicBezTo>
                  <a:cubicBezTo>
                    <a:pt x="174548" y="5231"/>
                    <a:pt x="186615" y="2559"/>
                    <a:pt x="196850" y="0"/>
                  </a:cubicBezTo>
                  <a:cubicBezTo>
                    <a:pt x="218017" y="2117"/>
                    <a:pt x="239623" y="1567"/>
                    <a:pt x="260350" y="6350"/>
                  </a:cubicBezTo>
                  <a:cubicBezTo>
                    <a:pt x="267786" y="8066"/>
                    <a:pt x="279400" y="19050"/>
                    <a:pt x="279400" y="19050"/>
                  </a:cubicBezTo>
                  <a:cubicBezTo>
                    <a:pt x="285128" y="27642"/>
                    <a:pt x="288072" y="31204"/>
                    <a:pt x="292100" y="41275"/>
                  </a:cubicBezTo>
                  <a:cubicBezTo>
                    <a:pt x="294586" y="47490"/>
                    <a:pt x="295457" y="54338"/>
                    <a:pt x="298450" y="60325"/>
                  </a:cubicBezTo>
                  <a:cubicBezTo>
                    <a:pt x="300567" y="64558"/>
                    <a:pt x="302936" y="68675"/>
                    <a:pt x="304800" y="73025"/>
                  </a:cubicBezTo>
                  <a:cubicBezTo>
                    <a:pt x="306118" y="76101"/>
                    <a:pt x="306478" y="79557"/>
                    <a:pt x="307975" y="82550"/>
                  </a:cubicBezTo>
                  <a:cubicBezTo>
                    <a:pt x="309682" y="85963"/>
                    <a:pt x="312618" y="88662"/>
                    <a:pt x="314325" y="92075"/>
                  </a:cubicBezTo>
                  <a:cubicBezTo>
                    <a:pt x="315822" y="95068"/>
                    <a:pt x="316003" y="98607"/>
                    <a:pt x="317500" y="101600"/>
                  </a:cubicBezTo>
                  <a:cubicBezTo>
                    <a:pt x="319207" y="105013"/>
                    <a:pt x="322143" y="107712"/>
                    <a:pt x="323850" y="111125"/>
                  </a:cubicBezTo>
                  <a:cubicBezTo>
                    <a:pt x="329015" y="121454"/>
                    <a:pt x="324276" y="121076"/>
                    <a:pt x="333375" y="130175"/>
                  </a:cubicBezTo>
                  <a:cubicBezTo>
                    <a:pt x="336073" y="132873"/>
                    <a:pt x="339725" y="134408"/>
                    <a:pt x="342900" y="136525"/>
                  </a:cubicBezTo>
                  <a:cubicBezTo>
                    <a:pt x="345017" y="139700"/>
                    <a:pt x="347543" y="142637"/>
                    <a:pt x="349250" y="146050"/>
                  </a:cubicBezTo>
                  <a:cubicBezTo>
                    <a:pt x="350747" y="149043"/>
                    <a:pt x="350800" y="152649"/>
                    <a:pt x="352425" y="155575"/>
                  </a:cubicBezTo>
                  <a:cubicBezTo>
                    <a:pt x="356131" y="162246"/>
                    <a:pt x="360892" y="168275"/>
                    <a:pt x="365125" y="174625"/>
                  </a:cubicBezTo>
                  <a:cubicBezTo>
                    <a:pt x="367242" y="177800"/>
                    <a:pt x="370268" y="180530"/>
                    <a:pt x="371475" y="184150"/>
                  </a:cubicBezTo>
                  <a:cubicBezTo>
                    <a:pt x="375857" y="197295"/>
                    <a:pt x="372794" y="190890"/>
                    <a:pt x="381000" y="203200"/>
                  </a:cubicBezTo>
                  <a:cubicBezTo>
                    <a:pt x="387608" y="229631"/>
                    <a:pt x="379562" y="203499"/>
                    <a:pt x="390525" y="225425"/>
                  </a:cubicBezTo>
                  <a:cubicBezTo>
                    <a:pt x="403670" y="251715"/>
                    <a:pt x="381852" y="217178"/>
                    <a:pt x="400050" y="244475"/>
                  </a:cubicBezTo>
                  <a:cubicBezTo>
                    <a:pt x="402167" y="252942"/>
                    <a:pt x="403640" y="261596"/>
                    <a:pt x="406400" y="269875"/>
                  </a:cubicBezTo>
                  <a:cubicBezTo>
                    <a:pt x="407458" y="273050"/>
                    <a:pt x="408656" y="276182"/>
                    <a:pt x="409575" y="279400"/>
                  </a:cubicBezTo>
                  <a:cubicBezTo>
                    <a:pt x="410774" y="283596"/>
                    <a:pt x="411496" y="287920"/>
                    <a:pt x="412750" y="292100"/>
                  </a:cubicBezTo>
                  <a:cubicBezTo>
                    <a:pt x="414673" y="298511"/>
                    <a:pt x="416983" y="304800"/>
                    <a:pt x="419100" y="311150"/>
                  </a:cubicBezTo>
                  <a:cubicBezTo>
                    <a:pt x="420158" y="320675"/>
                    <a:pt x="421511" y="330172"/>
                    <a:pt x="422275" y="339725"/>
                  </a:cubicBezTo>
                  <a:cubicBezTo>
                    <a:pt x="428866" y="422108"/>
                    <a:pt x="421895" y="362089"/>
                    <a:pt x="428625" y="415925"/>
                  </a:cubicBezTo>
                  <a:cubicBezTo>
                    <a:pt x="427567" y="442383"/>
                    <a:pt x="427272" y="468883"/>
                    <a:pt x="425450" y="495300"/>
                  </a:cubicBezTo>
                  <a:cubicBezTo>
                    <a:pt x="425150" y="499653"/>
                    <a:pt x="423474" y="503804"/>
                    <a:pt x="422275" y="508000"/>
                  </a:cubicBezTo>
                  <a:cubicBezTo>
                    <a:pt x="420443" y="514412"/>
                    <a:pt x="414987" y="528927"/>
                    <a:pt x="412750" y="533400"/>
                  </a:cubicBezTo>
                  <a:cubicBezTo>
                    <a:pt x="411043" y="536813"/>
                    <a:pt x="408517" y="539750"/>
                    <a:pt x="406400" y="542925"/>
                  </a:cubicBezTo>
                  <a:cubicBezTo>
                    <a:pt x="405342" y="547158"/>
                    <a:pt x="404424" y="551429"/>
                    <a:pt x="403225" y="555625"/>
                  </a:cubicBezTo>
                  <a:cubicBezTo>
                    <a:pt x="400365" y="565636"/>
                    <a:pt x="396117" y="575413"/>
                    <a:pt x="390525" y="584200"/>
                  </a:cubicBezTo>
                  <a:cubicBezTo>
                    <a:pt x="386887" y="589917"/>
                    <a:pt x="381312" y="594264"/>
                    <a:pt x="377825" y="600075"/>
                  </a:cubicBezTo>
                  <a:cubicBezTo>
                    <a:pt x="369886" y="613307"/>
                    <a:pt x="373647" y="620128"/>
                    <a:pt x="361950" y="631825"/>
                  </a:cubicBezTo>
                  <a:cubicBezTo>
                    <a:pt x="359583" y="634192"/>
                    <a:pt x="355600" y="633942"/>
                    <a:pt x="352425" y="635000"/>
                  </a:cubicBezTo>
                  <a:cubicBezTo>
                    <a:pt x="350308" y="639233"/>
                    <a:pt x="349155" y="644106"/>
                    <a:pt x="346075" y="647700"/>
                  </a:cubicBezTo>
                  <a:cubicBezTo>
                    <a:pt x="342631" y="651718"/>
                    <a:pt x="337393" y="653781"/>
                    <a:pt x="333375" y="657225"/>
                  </a:cubicBezTo>
                  <a:cubicBezTo>
                    <a:pt x="308136" y="678859"/>
                    <a:pt x="343300" y="653795"/>
                    <a:pt x="307975" y="676275"/>
                  </a:cubicBezTo>
                  <a:cubicBezTo>
                    <a:pt x="301536" y="680372"/>
                    <a:pt x="295275" y="684742"/>
                    <a:pt x="288925" y="688975"/>
                  </a:cubicBezTo>
                  <a:cubicBezTo>
                    <a:pt x="285750" y="691092"/>
                    <a:pt x="283020" y="694118"/>
                    <a:pt x="279400" y="695325"/>
                  </a:cubicBezTo>
                  <a:lnTo>
                    <a:pt x="269875" y="698500"/>
                  </a:lnTo>
                  <a:cubicBezTo>
                    <a:pt x="265642" y="701675"/>
                    <a:pt x="261769" y="705400"/>
                    <a:pt x="257175" y="708025"/>
                  </a:cubicBezTo>
                  <a:cubicBezTo>
                    <a:pt x="254269" y="709685"/>
                    <a:pt x="250868" y="710281"/>
                    <a:pt x="247650" y="711200"/>
                  </a:cubicBezTo>
                  <a:cubicBezTo>
                    <a:pt x="242903" y="712556"/>
                    <a:pt x="230500" y="715012"/>
                    <a:pt x="225425" y="717550"/>
                  </a:cubicBezTo>
                  <a:cubicBezTo>
                    <a:pt x="222012" y="719257"/>
                    <a:pt x="219313" y="722193"/>
                    <a:pt x="215900" y="723900"/>
                  </a:cubicBezTo>
                  <a:cubicBezTo>
                    <a:pt x="212907" y="725397"/>
                    <a:pt x="209368" y="725578"/>
                    <a:pt x="206375" y="727075"/>
                  </a:cubicBezTo>
                  <a:cubicBezTo>
                    <a:pt x="202962" y="728782"/>
                    <a:pt x="200263" y="731718"/>
                    <a:pt x="196850" y="733425"/>
                  </a:cubicBezTo>
                  <a:cubicBezTo>
                    <a:pt x="193857" y="734922"/>
                    <a:pt x="190318" y="735103"/>
                    <a:pt x="187325" y="736600"/>
                  </a:cubicBezTo>
                  <a:cubicBezTo>
                    <a:pt x="183912" y="738307"/>
                    <a:pt x="181420" y="741743"/>
                    <a:pt x="177800" y="742950"/>
                  </a:cubicBezTo>
                  <a:cubicBezTo>
                    <a:pt x="171693" y="744986"/>
                    <a:pt x="165045" y="744776"/>
                    <a:pt x="158750" y="746125"/>
                  </a:cubicBezTo>
                  <a:cubicBezTo>
                    <a:pt x="150216" y="747954"/>
                    <a:pt x="133350" y="752475"/>
                    <a:pt x="133350" y="752475"/>
                  </a:cubicBezTo>
                  <a:cubicBezTo>
                    <a:pt x="128058" y="751417"/>
                    <a:pt x="122528" y="751195"/>
                    <a:pt x="117475" y="749300"/>
                  </a:cubicBezTo>
                  <a:cubicBezTo>
                    <a:pt x="107174" y="745437"/>
                    <a:pt x="104050" y="736536"/>
                    <a:pt x="95250" y="730250"/>
                  </a:cubicBezTo>
                  <a:cubicBezTo>
                    <a:pt x="92527" y="728305"/>
                    <a:pt x="88900" y="728133"/>
                    <a:pt x="85725" y="727075"/>
                  </a:cubicBezTo>
                  <a:cubicBezTo>
                    <a:pt x="82550" y="723900"/>
                    <a:pt x="78381" y="721475"/>
                    <a:pt x="76200" y="717550"/>
                  </a:cubicBezTo>
                  <a:cubicBezTo>
                    <a:pt x="70066" y="706509"/>
                    <a:pt x="70433" y="697073"/>
                    <a:pt x="66675" y="685800"/>
                  </a:cubicBezTo>
                  <a:cubicBezTo>
                    <a:pt x="60398" y="666968"/>
                    <a:pt x="60411" y="674616"/>
                    <a:pt x="57150" y="657225"/>
                  </a:cubicBezTo>
                  <a:cubicBezTo>
                    <a:pt x="54777" y="644570"/>
                    <a:pt x="54871" y="631339"/>
                    <a:pt x="50800" y="619125"/>
                  </a:cubicBezTo>
                  <a:cubicBezTo>
                    <a:pt x="43354" y="596787"/>
                    <a:pt x="53045" y="624363"/>
                    <a:pt x="41275" y="596900"/>
                  </a:cubicBezTo>
                  <a:cubicBezTo>
                    <a:pt x="38895" y="591347"/>
                    <a:pt x="36076" y="580046"/>
                    <a:pt x="34925" y="574675"/>
                  </a:cubicBezTo>
                  <a:cubicBezTo>
                    <a:pt x="32664" y="564122"/>
                    <a:pt x="31002" y="553442"/>
                    <a:pt x="28575" y="542925"/>
                  </a:cubicBezTo>
                  <a:cubicBezTo>
                    <a:pt x="19497" y="503586"/>
                    <a:pt x="32109" y="570122"/>
                    <a:pt x="22225" y="520700"/>
                  </a:cubicBezTo>
                  <a:cubicBezTo>
                    <a:pt x="20962" y="514387"/>
                    <a:pt x="20399" y="507945"/>
                    <a:pt x="19050" y="501650"/>
                  </a:cubicBezTo>
                  <a:cubicBezTo>
                    <a:pt x="17221" y="493116"/>
                    <a:pt x="12700" y="476250"/>
                    <a:pt x="12700" y="476250"/>
                  </a:cubicBezTo>
                  <a:cubicBezTo>
                    <a:pt x="11642" y="464608"/>
                    <a:pt x="11556" y="452837"/>
                    <a:pt x="9525" y="441325"/>
                  </a:cubicBezTo>
                  <a:cubicBezTo>
                    <a:pt x="8362" y="434733"/>
                    <a:pt x="4409" y="428854"/>
                    <a:pt x="3175" y="422275"/>
                  </a:cubicBezTo>
                  <a:cubicBezTo>
                    <a:pt x="1215" y="411821"/>
                    <a:pt x="1058" y="401108"/>
                    <a:pt x="0" y="390525"/>
                  </a:cubicBezTo>
                  <a:cubicBezTo>
                    <a:pt x="1058" y="351367"/>
                    <a:pt x="569" y="312136"/>
                    <a:pt x="3175" y="273050"/>
                  </a:cubicBezTo>
                  <a:cubicBezTo>
                    <a:pt x="3756" y="264342"/>
                    <a:pt x="6765" y="255929"/>
                    <a:pt x="9525" y="247650"/>
                  </a:cubicBezTo>
                  <a:cubicBezTo>
                    <a:pt x="17138" y="224812"/>
                    <a:pt x="7902" y="253332"/>
                    <a:pt x="15875" y="225425"/>
                  </a:cubicBezTo>
                  <a:cubicBezTo>
                    <a:pt x="16794" y="222207"/>
                    <a:pt x="18131" y="219118"/>
                    <a:pt x="19050" y="215900"/>
                  </a:cubicBezTo>
                  <a:cubicBezTo>
                    <a:pt x="20249" y="211704"/>
                    <a:pt x="20971" y="207380"/>
                    <a:pt x="22225" y="203200"/>
                  </a:cubicBezTo>
                  <a:lnTo>
                    <a:pt x="31750" y="174625"/>
                  </a:lnTo>
                  <a:lnTo>
                    <a:pt x="34925" y="165100"/>
                  </a:lnTo>
                  <a:cubicBezTo>
                    <a:pt x="35983" y="161925"/>
                    <a:pt x="36244" y="158360"/>
                    <a:pt x="38100" y="155575"/>
                  </a:cubicBezTo>
                  <a:lnTo>
                    <a:pt x="44450" y="146050"/>
                  </a:lnTo>
                  <a:cubicBezTo>
                    <a:pt x="44608" y="145259"/>
                    <a:pt x="48197" y="123904"/>
                    <a:pt x="50800" y="120650"/>
                  </a:cubicBezTo>
                  <a:cubicBezTo>
                    <a:pt x="53184" y="117670"/>
                    <a:pt x="57150" y="116417"/>
                    <a:pt x="60325" y="114300"/>
                  </a:cubicBezTo>
                  <a:cubicBezTo>
                    <a:pt x="62442" y="111125"/>
                    <a:pt x="63695" y="107159"/>
                    <a:pt x="66675" y="104775"/>
                  </a:cubicBezTo>
                  <a:cubicBezTo>
                    <a:pt x="69288" y="102684"/>
                    <a:pt x="73833" y="103967"/>
                    <a:pt x="76200" y="101600"/>
                  </a:cubicBezTo>
                  <a:cubicBezTo>
                    <a:pt x="78567" y="99233"/>
                    <a:pt x="77878" y="95068"/>
                    <a:pt x="79375" y="92075"/>
                  </a:cubicBezTo>
                  <a:cubicBezTo>
                    <a:pt x="80044" y="90736"/>
                    <a:pt x="60854" y="103717"/>
                    <a:pt x="60325" y="104775"/>
                  </a:cubicBezTo>
                  <a:close/>
                </a:path>
              </a:pathLst>
            </a:custGeom>
            <a:noFill/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72526" y="110939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80275" y="631083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063132" y="5999710"/>
            <a:ext cx="1164600" cy="2682228"/>
            <a:chOff x="1516775" y="6318238"/>
            <a:chExt cx="1164600" cy="2682228"/>
          </a:xfrm>
        </p:grpSpPr>
        <p:sp>
          <p:nvSpPr>
            <p:cNvPr id="68" name="TextBox 67"/>
            <p:cNvSpPr txBox="1"/>
            <p:nvPr/>
          </p:nvSpPr>
          <p:spPr>
            <a:xfrm>
              <a:off x="1516775" y="8568007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Alpha7</a:t>
              </a:r>
              <a:endParaRPr lang="en-US" sz="1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516775" y="8754245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Tubulin</a:t>
              </a:r>
              <a:endParaRPr lang="en-US" sz="1000" dirty="0"/>
            </a:p>
          </p:txBody>
        </p:sp>
        <p:pic>
          <p:nvPicPr>
            <p:cNvPr id="70" name="Picture 69" descr="3789_001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56" t="47268" r="67719" b="46927"/>
            <a:stretch/>
          </p:blipFill>
          <p:spPr>
            <a:xfrm>
              <a:off x="2120815" y="8783738"/>
              <a:ext cx="451548" cy="196824"/>
            </a:xfrm>
            <a:prstGeom prst="rect">
              <a:avLst/>
            </a:prstGeom>
          </p:spPr>
        </p:pic>
        <p:sp>
          <p:nvSpPr>
            <p:cNvPr id="71" name="TextBox 70"/>
            <p:cNvSpPr txBox="1"/>
            <p:nvPr/>
          </p:nvSpPr>
          <p:spPr>
            <a:xfrm>
              <a:off x="1516775" y="7788972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RPT1</a:t>
              </a:r>
              <a:endParaRPr lang="en-US" sz="1000" dirty="0"/>
            </a:p>
          </p:txBody>
        </p:sp>
        <p:pic>
          <p:nvPicPr>
            <p:cNvPr id="72" name="Picture 71" descr="3789_002.jpg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37" t="53743" r="69742" b="39520"/>
            <a:stretch/>
          </p:blipFill>
          <p:spPr>
            <a:xfrm>
              <a:off x="2120816" y="7740900"/>
              <a:ext cx="451548" cy="225591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1516775" y="7359743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PSMD11</a:t>
              </a:r>
              <a:endParaRPr lang="en-US" sz="1000" dirty="0"/>
            </a:p>
          </p:txBody>
        </p:sp>
        <p:pic>
          <p:nvPicPr>
            <p:cNvPr id="74" name="Picture 73" descr="3789_003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39" t="28761" r="76978" b="67980"/>
            <a:stretch/>
          </p:blipFill>
          <p:spPr>
            <a:xfrm>
              <a:off x="2121005" y="7330335"/>
              <a:ext cx="451170" cy="203022"/>
            </a:xfrm>
            <a:prstGeom prst="rect">
              <a:avLst/>
            </a:prstGeom>
          </p:spPr>
        </p:pic>
        <p:sp>
          <p:nvSpPr>
            <p:cNvPr id="75" name="TextBox 74"/>
            <p:cNvSpPr txBox="1"/>
            <p:nvPr/>
          </p:nvSpPr>
          <p:spPr>
            <a:xfrm>
              <a:off x="1516775" y="7094465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ECM29</a:t>
              </a:r>
              <a:endParaRPr lang="en-US" sz="1000" dirty="0"/>
            </a:p>
          </p:txBody>
        </p:sp>
        <p:pic>
          <p:nvPicPr>
            <p:cNvPr id="76" name="Picture 75" descr="3789_003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72" t="11949" r="33579" b="82801"/>
            <a:stretch/>
          </p:blipFill>
          <p:spPr>
            <a:xfrm>
              <a:off x="2120817" y="6992547"/>
              <a:ext cx="451547" cy="335757"/>
            </a:xfrm>
            <a:prstGeom prst="rect">
              <a:avLst/>
            </a:prstGeom>
          </p:spPr>
        </p:pic>
        <p:sp>
          <p:nvSpPr>
            <p:cNvPr id="77" name="TextBox 76"/>
            <p:cNvSpPr txBox="1"/>
            <p:nvPr/>
          </p:nvSpPr>
          <p:spPr>
            <a:xfrm>
              <a:off x="1516775" y="8385713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Alpha4</a:t>
              </a:r>
              <a:endParaRPr lang="en-US" sz="1000" dirty="0"/>
            </a:p>
          </p:txBody>
        </p:sp>
        <p:pic>
          <p:nvPicPr>
            <p:cNvPr id="78" name="Picture 77" descr="3789_004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641" t="69407" r="16673" b="25537"/>
            <a:stretch/>
          </p:blipFill>
          <p:spPr>
            <a:xfrm>
              <a:off x="2125056" y="8381867"/>
              <a:ext cx="443068" cy="151914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1516775" y="8212282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Alpha2</a:t>
              </a:r>
              <a:endParaRPr lang="en-US" sz="1000" dirty="0"/>
            </a:p>
          </p:txBody>
        </p:sp>
        <p:pic>
          <p:nvPicPr>
            <p:cNvPr id="80" name="Picture 79" descr="3789_004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16" t="72344" r="42613" b="22810"/>
            <a:stretch/>
          </p:blipFill>
          <p:spPr>
            <a:xfrm>
              <a:off x="2125391" y="8202688"/>
              <a:ext cx="442399" cy="145585"/>
            </a:xfrm>
            <a:prstGeom prst="rect">
              <a:avLst/>
            </a:prstGeom>
          </p:spPr>
        </p:pic>
        <p:sp>
          <p:nvSpPr>
            <p:cNvPr id="81" name="TextBox 80"/>
            <p:cNvSpPr txBox="1"/>
            <p:nvPr/>
          </p:nvSpPr>
          <p:spPr>
            <a:xfrm>
              <a:off x="1516775" y="8010871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RPT3</a:t>
              </a:r>
              <a:endParaRPr lang="en-US" sz="1000" dirty="0"/>
            </a:p>
          </p:txBody>
        </p:sp>
        <p:pic>
          <p:nvPicPr>
            <p:cNvPr id="83" name="Picture 82" descr="3808_003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25" t="47335" r="31435" b="48204"/>
            <a:stretch/>
          </p:blipFill>
          <p:spPr>
            <a:xfrm>
              <a:off x="2122562" y="8000085"/>
              <a:ext cx="448056" cy="169009"/>
            </a:xfrm>
            <a:prstGeom prst="rect">
              <a:avLst/>
            </a:prstGeom>
          </p:spPr>
        </p:pic>
        <p:pic>
          <p:nvPicPr>
            <p:cNvPr id="84" name="Picture 83" descr="3808_005.jp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81" t="57355" r="35245" b="37047"/>
            <a:stretch/>
          </p:blipFill>
          <p:spPr>
            <a:xfrm>
              <a:off x="2122562" y="8567377"/>
              <a:ext cx="448056" cy="171479"/>
            </a:xfrm>
            <a:prstGeom prst="rect">
              <a:avLst/>
            </a:prstGeom>
          </p:spPr>
        </p:pic>
        <p:pic>
          <p:nvPicPr>
            <p:cNvPr id="85" name="Picture 84" descr="3808_006.jp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42077" r="34901" b="53445"/>
            <a:stretch/>
          </p:blipFill>
          <p:spPr>
            <a:xfrm>
              <a:off x="2122562" y="7566951"/>
              <a:ext cx="448056" cy="140355"/>
            </a:xfrm>
            <a:prstGeom prst="rect">
              <a:avLst/>
            </a:prstGeom>
          </p:spPr>
        </p:pic>
        <p:sp>
          <p:nvSpPr>
            <p:cNvPr id="86" name="TextBox 85"/>
            <p:cNvSpPr txBox="1"/>
            <p:nvPr/>
          </p:nvSpPr>
          <p:spPr>
            <a:xfrm>
              <a:off x="1516775" y="7580013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PSMD5</a:t>
              </a:r>
              <a:endParaRPr lang="en-US" sz="1000" dirty="0"/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2367145" y="6940030"/>
              <a:ext cx="15346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139107" y="6940030"/>
              <a:ext cx="168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 rot="18663132">
              <a:off x="2196339" y="6557053"/>
              <a:ext cx="7238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Advanced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 rot="18663132">
              <a:off x="2046525" y="6639603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Early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589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Levin, Avraham D</dc:creator>
  <cp:lastModifiedBy>Levin, Avraham D</cp:lastModifiedBy>
  <cp:revision>9</cp:revision>
  <dcterms:created xsi:type="dcterms:W3CDTF">2017-12-28T16:06:42Z</dcterms:created>
  <dcterms:modified xsi:type="dcterms:W3CDTF">2018-03-05T13:11:10Z</dcterms:modified>
</cp:coreProperties>
</file>