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964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20B94-08DF-4899-ADA5-657BF582F0E2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7EC36-7848-4F88-AAC5-0582D60D3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93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3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76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80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49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516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41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9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5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0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80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18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76B4-B550-4F19-B3D5-C7ED3C703AA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71CDF-7349-4176-B256-D042064B3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3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1014" y="168255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265" y="15769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</a:t>
            </a:r>
            <a:endParaRPr lang="en-US" b="1" dirty="0"/>
          </a:p>
        </p:txBody>
      </p:sp>
      <p:pic>
        <p:nvPicPr>
          <p:cNvPr id="2" name="Picture 1" descr="volcano plo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55" y="1061507"/>
            <a:ext cx="6100556" cy="485538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15046" y="4018716"/>
            <a:ext cx="587592" cy="5876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90555" y="6354948"/>
            <a:ext cx="1542396" cy="1012410"/>
            <a:chOff x="390555" y="6694479"/>
            <a:chExt cx="1542396" cy="1012410"/>
          </a:xfrm>
        </p:grpSpPr>
        <p:pic>
          <p:nvPicPr>
            <p:cNvPr id="7" name="Picture 6" descr="3795_001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46" t="29179" r="40186" b="65240"/>
            <a:stretch/>
          </p:blipFill>
          <p:spPr>
            <a:xfrm>
              <a:off x="1229695" y="7267910"/>
              <a:ext cx="423334" cy="220133"/>
            </a:xfrm>
            <a:prstGeom prst="rect">
              <a:avLst/>
            </a:prstGeom>
          </p:spPr>
        </p:pic>
        <p:pic>
          <p:nvPicPr>
            <p:cNvPr id="9" name="Picture 8" descr="3795_004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45" t="45039" r="40132" b="49449"/>
            <a:stretch/>
          </p:blipFill>
          <p:spPr>
            <a:xfrm>
              <a:off x="1229695" y="7521088"/>
              <a:ext cx="423334" cy="16933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47852" y="7238600"/>
              <a:ext cx="774369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" dirty="0" smtClean="0"/>
                <a:t>ECM29</a:t>
              </a:r>
              <a:endParaRPr lang="en-US" sz="1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7852" y="7460668"/>
              <a:ext cx="774369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" dirty="0" smtClean="0"/>
                <a:t>Tubulin</a:t>
              </a:r>
              <a:endParaRPr lang="en-US" sz="1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89212" y="6938797"/>
              <a:ext cx="54373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Tumor</a:t>
              </a:r>
              <a:endParaRPr lang="en-US" sz="1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37773" y="6938797"/>
              <a:ext cx="3593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NT </a:t>
              </a:r>
              <a:endParaRPr lang="en-US" sz="10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478360" y="7198628"/>
              <a:ext cx="15346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250322" y="7198628"/>
              <a:ext cx="1688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90555" y="6694479"/>
              <a:ext cx="3140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73866" y="62992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9492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Levin, Avraham D</dc:creator>
  <cp:lastModifiedBy>Levin, Avraham D</cp:lastModifiedBy>
  <cp:revision>11</cp:revision>
  <dcterms:created xsi:type="dcterms:W3CDTF">2017-12-28T16:06:42Z</dcterms:created>
  <dcterms:modified xsi:type="dcterms:W3CDTF">2018-03-05T13:48:12Z</dcterms:modified>
</cp:coreProperties>
</file>