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20" r:id="rId2"/>
  </p:sldIdLst>
  <p:sldSz cx="18288000" cy="13716000"/>
  <p:notesSz cx="7315200" cy="9601200"/>
  <p:defaultTextStyle>
    <a:defPPr>
      <a:defRPr lang="en-US"/>
    </a:defPPr>
    <a:lvl1pPr marL="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1pPr>
    <a:lvl2pPr marL="9144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2pPr>
    <a:lvl3pPr marL="18288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3pPr>
    <a:lvl4pPr marL="27432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4pPr>
    <a:lvl5pPr marL="36576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5pPr>
    <a:lvl6pPr marL="45720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6pPr>
    <a:lvl7pPr marL="54864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7pPr>
    <a:lvl8pPr marL="64008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8pPr>
    <a:lvl9pPr marL="73152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76" userDrawn="1">
          <p15:clr>
            <a:srgbClr val="A4A3A4"/>
          </p15:clr>
        </p15:guide>
        <p15:guide id="2" pos="57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0000FF"/>
    <a:srgbClr val="3D3DFF"/>
    <a:srgbClr val="8FFFFF"/>
    <a:srgbClr val="FF33CC"/>
    <a:srgbClr val="F28A28"/>
    <a:srgbClr val="B76F31"/>
    <a:srgbClr val="990099"/>
    <a:srgbClr val="66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990" autoAdjust="0"/>
    <p:restoredTop sz="94660"/>
  </p:normalViewPr>
  <p:slideViewPr>
    <p:cSldViewPr>
      <p:cViewPr varScale="1">
        <p:scale>
          <a:sx n="41" d="100"/>
          <a:sy n="41" d="100"/>
        </p:scale>
        <p:origin x="1230" y="72"/>
      </p:cViewPr>
      <p:guideLst>
        <p:guide orient="horz" pos="4176"/>
        <p:guide pos="5760"/>
      </p:guideLst>
    </p:cSldViewPr>
  </p:slid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065101-6214-46CE-B347-40723F67B384}" type="datetimeFigureOut">
              <a:rPr lang="en-US" smtClean="0"/>
              <a:t>11/12/2017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9680FE-2DCA-4C65-AA7C-B97801A8E7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0657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9680FE-2DCA-4C65-AA7C-B97801A8E72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0027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4260851"/>
            <a:ext cx="15544800" cy="29400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3200" y="7772400"/>
            <a:ext cx="12801600" cy="35052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572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5486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6400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7315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6DCE3-BD69-4D17-8CBB-5843BEB2A3A6}" type="datetimeFigureOut">
              <a:rPr lang="en-US" smtClean="0"/>
              <a:t>11/12/2017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3C9E0-1FBC-4B59-860D-C88F286CDA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2130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6DCE3-BD69-4D17-8CBB-5843BEB2A3A6}" type="datetimeFigureOut">
              <a:rPr lang="en-US" smtClean="0"/>
              <a:t>11/12/2017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3C9E0-1FBC-4B59-860D-C88F286CDA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1145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6517600" y="1098550"/>
            <a:ext cx="8229600" cy="234061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828800" y="1098550"/>
            <a:ext cx="24384000" cy="234061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6DCE3-BD69-4D17-8CBB-5843BEB2A3A6}" type="datetimeFigureOut">
              <a:rPr lang="en-US" smtClean="0"/>
              <a:t>11/12/2017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3C9E0-1FBC-4B59-860D-C88F286CDA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1553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6DCE3-BD69-4D17-8CBB-5843BEB2A3A6}" type="datetimeFigureOut">
              <a:rPr lang="en-US" smtClean="0"/>
              <a:t>11/12/2017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3C9E0-1FBC-4B59-860D-C88F286CDA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0004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26" y="8813801"/>
            <a:ext cx="15544800" cy="2724150"/>
          </a:xfrm>
        </p:spPr>
        <p:txBody>
          <a:bodyPr anchor="t"/>
          <a:lstStyle>
            <a:lvl1pPr algn="l">
              <a:defRPr sz="8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4626" y="5813427"/>
            <a:ext cx="15544800" cy="3000374"/>
          </a:xfrm>
        </p:spPr>
        <p:txBody>
          <a:bodyPr anchor="b"/>
          <a:lstStyle>
            <a:lvl1pPr marL="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6DCE3-BD69-4D17-8CBB-5843BEB2A3A6}" type="datetimeFigureOut">
              <a:rPr lang="en-US" smtClean="0"/>
              <a:t>11/12/2017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3C9E0-1FBC-4B59-860D-C88F286CDA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8643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28800" y="6400801"/>
            <a:ext cx="16306800" cy="18103850"/>
          </a:xfrm>
        </p:spPr>
        <p:txBody>
          <a:bodyPr/>
          <a:lstStyle>
            <a:lvl1pPr>
              <a:defRPr sz="5600"/>
            </a:lvl1pPr>
            <a:lvl2pPr>
              <a:defRPr sz="4800"/>
            </a:lvl2pPr>
            <a:lvl3pPr>
              <a:defRPr sz="4000"/>
            </a:lvl3pPr>
            <a:lvl4pPr>
              <a:defRPr sz="3600"/>
            </a:lvl4pPr>
            <a:lvl5pPr>
              <a:defRPr sz="3600"/>
            </a:lvl5pPr>
            <a:lvl6pPr>
              <a:defRPr sz="3600"/>
            </a:lvl6pPr>
            <a:lvl7pPr>
              <a:defRPr sz="3600"/>
            </a:lvl7pPr>
            <a:lvl8pPr>
              <a:defRPr sz="3600"/>
            </a:lvl8pPr>
            <a:lvl9pPr>
              <a:defRPr sz="3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440400" y="6400801"/>
            <a:ext cx="16306800" cy="18103850"/>
          </a:xfrm>
        </p:spPr>
        <p:txBody>
          <a:bodyPr/>
          <a:lstStyle>
            <a:lvl1pPr>
              <a:defRPr sz="5600"/>
            </a:lvl1pPr>
            <a:lvl2pPr>
              <a:defRPr sz="4800"/>
            </a:lvl2pPr>
            <a:lvl3pPr>
              <a:defRPr sz="4000"/>
            </a:lvl3pPr>
            <a:lvl4pPr>
              <a:defRPr sz="3600"/>
            </a:lvl4pPr>
            <a:lvl5pPr>
              <a:defRPr sz="3600"/>
            </a:lvl5pPr>
            <a:lvl6pPr>
              <a:defRPr sz="3600"/>
            </a:lvl6pPr>
            <a:lvl7pPr>
              <a:defRPr sz="3600"/>
            </a:lvl7pPr>
            <a:lvl8pPr>
              <a:defRPr sz="3600"/>
            </a:lvl8pPr>
            <a:lvl9pPr>
              <a:defRPr sz="3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6DCE3-BD69-4D17-8CBB-5843BEB2A3A6}" type="datetimeFigureOut">
              <a:rPr lang="en-US" smtClean="0"/>
              <a:t>11/12/2017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3C9E0-1FBC-4B59-860D-C88F286CDA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6761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49276"/>
            <a:ext cx="16459200" cy="2286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3070226"/>
            <a:ext cx="8080376" cy="12795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4400" y="4349750"/>
            <a:ext cx="8080376" cy="7902576"/>
          </a:xfrm>
        </p:spPr>
        <p:txBody>
          <a:bodyPr/>
          <a:lstStyle>
            <a:lvl1pPr>
              <a:defRPr sz="4800"/>
            </a:lvl1pPr>
            <a:lvl2pPr>
              <a:defRPr sz="4000"/>
            </a:lvl2pPr>
            <a:lvl3pPr>
              <a:defRPr sz="36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290051" y="3070226"/>
            <a:ext cx="8083550" cy="12795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290051" y="4349750"/>
            <a:ext cx="8083550" cy="7902576"/>
          </a:xfrm>
        </p:spPr>
        <p:txBody>
          <a:bodyPr/>
          <a:lstStyle>
            <a:lvl1pPr>
              <a:defRPr sz="4800"/>
            </a:lvl1pPr>
            <a:lvl2pPr>
              <a:defRPr sz="4000"/>
            </a:lvl2pPr>
            <a:lvl3pPr>
              <a:defRPr sz="36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6DCE3-BD69-4D17-8CBB-5843BEB2A3A6}" type="datetimeFigureOut">
              <a:rPr lang="en-US" smtClean="0"/>
              <a:t>11/12/2017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3C9E0-1FBC-4B59-860D-C88F286CDA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02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6DCE3-BD69-4D17-8CBB-5843BEB2A3A6}" type="datetimeFigureOut">
              <a:rPr lang="en-US" smtClean="0"/>
              <a:t>11/12/2017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3C9E0-1FBC-4B59-860D-C88F286CDA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862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6DCE3-BD69-4D17-8CBB-5843BEB2A3A6}" type="datetimeFigureOut">
              <a:rPr lang="en-US" smtClean="0"/>
              <a:t>11/12/2017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3C9E0-1FBC-4B59-860D-C88F286CDA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9543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1" y="546100"/>
            <a:ext cx="6016626" cy="2324100"/>
          </a:xfrm>
        </p:spPr>
        <p:txBody>
          <a:bodyPr anchor="b"/>
          <a:lstStyle>
            <a:lvl1pPr algn="l">
              <a:defRPr sz="4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50100" y="546101"/>
            <a:ext cx="10223500" cy="11706226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1" y="2870201"/>
            <a:ext cx="6016626" cy="9382126"/>
          </a:xfrm>
        </p:spPr>
        <p:txBody>
          <a:bodyPr/>
          <a:lstStyle>
            <a:lvl1pPr marL="0" indent="0">
              <a:buNone/>
              <a:defRPr sz="2800"/>
            </a:lvl1pPr>
            <a:lvl2pPr marL="914400" indent="0">
              <a:buNone/>
              <a:defRPr sz="2400"/>
            </a:lvl2pPr>
            <a:lvl3pPr marL="1828800" indent="0">
              <a:buNone/>
              <a:defRPr sz="2000"/>
            </a:lvl3pPr>
            <a:lvl4pPr marL="2743200" indent="0">
              <a:buNone/>
              <a:defRPr sz="1800"/>
            </a:lvl4pPr>
            <a:lvl5pPr marL="3657600" indent="0">
              <a:buNone/>
              <a:defRPr sz="1800"/>
            </a:lvl5pPr>
            <a:lvl6pPr marL="4572000" indent="0">
              <a:buNone/>
              <a:defRPr sz="1800"/>
            </a:lvl6pPr>
            <a:lvl7pPr marL="5486400" indent="0">
              <a:buNone/>
              <a:defRPr sz="1800"/>
            </a:lvl7pPr>
            <a:lvl8pPr marL="6400800" indent="0">
              <a:buNone/>
              <a:defRPr sz="1800"/>
            </a:lvl8pPr>
            <a:lvl9pPr marL="7315200" indent="0">
              <a:buNone/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6DCE3-BD69-4D17-8CBB-5843BEB2A3A6}" type="datetimeFigureOut">
              <a:rPr lang="en-US" smtClean="0"/>
              <a:t>11/12/2017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3C9E0-1FBC-4B59-860D-C88F286CDA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8237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4576" y="9601200"/>
            <a:ext cx="10972800" cy="1133476"/>
          </a:xfrm>
        </p:spPr>
        <p:txBody>
          <a:bodyPr anchor="b"/>
          <a:lstStyle>
            <a:lvl1pPr algn="l">
              <a:defRPr sz="4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84576" y="1225550"/>
            <a:ext cx="10972800" cy="8229600"/>
          </a:xfrm>
        </p:spPr>
        <p:txBody>
          <a:bodyPr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84576" y="10734676"/>
            <a:ext cx="10972800" cy="1609724"/>
          </a:xfrm>
        </p:spPr>
        <p:txBody>
          <a:bodyPr/>
          <a:lstStyle>
            <a:lvl1pPr marL="0" indent="0">
              <a:buNone/>
              <a:defRPr sz="2800"/>
            </a:lvl1pPr>
            <a:lvl2pPr marL="914400" indent="0">
              <a:buNone/>
              <a:defRPr sz="2400"/>
            </a:lvl2pPr>
            <a:lvl3pPr marL="1828800" indent="0">
              <a:buNone/>
              <a:defRPr sz="2000"/>
            </a:lvl3pPr>
            <a:lvl4pPr marL="2743200" indent="0">
              <a:buNone/>
              <a:defRPr sz="1800"/>
            </a:lvl4pPr>
            <a:lvl5pPr marL="3657600" indent="0">
              <a:buNone/>
              <a:defRPr sz="1800"/>
            </a:lvl5pPr>
            <a:lvl6pPr marL="4572000" indent="0">
              <a:buNone/>
              <a:defRPr sz="1800"/>
            </a:lvl6pPr>
            <a:lvl7pPr marL="5486400" indent="0">
              <a:buNone/>
              <a:defRPr sz="1800"/>
            </a:lvl7pPr>
            <a:lvl8pPr marL="6400800" indent="0">
              <a:buNone/>
              <a:defRPr sz="1800"/>
            </a:lvl8pPr>
            <a:lvl9pPr marL="7315200" indent="0">
              <a:buNone/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6DCE3-BD69-4D17-8CBB-5843BEB2A3A6}" type="datetimeFigureOut">
              <a:rPr lang="en-US" smtClean="0"/>
              <a:t>11/12/2017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3C9E0-1FBC-4B59-860D-C88F286CDA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850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549276"/>
            <a:ext cx="16459200" cy="2286000"/>
          </a:xfrm>
          <a:prstGeom prst="rect">
            <a:avLst/>
          </a:prstGeom>
        </p:spPr>
        <p:txBody>
          <a:bodyPr vert="horz" lIns="182880" tIns="91440" rIns="182880" bIns="9144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3200401"/>
            <a:ext cx="16459200" cy="9051926"/>
          </a:xfrm>
          <a:prstGeom prst="rect">
            <a:avLst/>
          </a:prstGeom>
        </p:spPr>
        <p:txBody>
          <a:bodyPr vert="horz" lIns="182880" tIns="91440" rIns="182880" bIns="9144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4400" y="12712701"/>
            <a:ext cx="4267200" cy="730250"/>
          </a:xfrm>
          <a:prstGeom prst="rect">
            <a:avLst/>
          </a:prstGeom>
        </p:spPr>
        <p:txBody>
          <a:bodyPr vert="horz" lIns="182880" tIns="91440" rIns="182880" bIns="91440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D6DCE3-BD69-4D17-8CBB-5843BEB2A3A6}" type="datetimeFigureOut">
              <a:rPr lang="en-US" smtClean="0"/>
              <a:t>11/12/2017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248400" y="12712701"/>
            <a:ext cx="5791200" cy="730250"/>
          </a:xfrm>
          <a:prstGeom prst="rect">
            <a:avLst/>
          </a:prstGeom>
        </p:spPr>
        <p:txBody>
          <a:bodyPr vert="horz" lIns="182880" tIns="91440" rIns="182880" bIns="91440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106400" y="12712701"/>
            <a:ext cx="4267200" cy="730250"/>
          </a:xfrm>
          <a:prstGeom prst="rect">
            <a:avLst/>
          </a:prstGeom>
        </p:spPr>
        <p:txBody>
          <a:bodyPr vert="horz" lIns="182880" tIns="91440" rIns="182880" bIns="9144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A3C9E0-1FBC-4B59-860D-C88F286CDA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391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828800" rtl="0" eaLnBrk="1" latinLnBrk="0" hangingPunct="1">
        <a:spcBef>
          <a:spcPct val="0"/>
        </a:spcBef>
        <a:buNone/>
        <a:defRPr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85800" indent="-685800" algn="l" defTabSz="1828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6400" kern="1200">
          <a:solidFill>
            <a:schemeClr val="tx1"/>
          </a:solidFill>
          <a:latin typeface="+mn-lt"/>
          <a:ea typeface="+mn-ea"/>
          <a:cs typeface="+mn-cs"/>
        </a:defRPr>
      </a:lvl1pPr>
      <a:lvl2pPr marL="1485900" indent="-571500" algn="l" defTabSz="1828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56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40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spcBef>
          <a:spcPct val="20000"/>
        </a:spcBef>
        <a:buFont typeface="Arial" panose="020B0604020202020204" pitchFamily="34" charset="0"/>
        <a:buChar char="»"/>
        <a:defRPr sz="40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Box 36"/>
          <p:cNvSpPr txBox="1"/>
          <p:nvPr/>
        </p:nvSpPr>
        <p:spPr>
          <a:xfrm>
            <a:off x="0" y="-6626"/>
            <a:ext cx="54168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Supplementary Figure S1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8EA8E2D-F62A-4CC0-9EFE-0680045BB192}"/>
              </a:ext>
            </a:extLst>
          </p:cNvPr>
          <p:cNvGrpSpPr/>
          <p:nvPr/>
        </p:nvGrpSpPr>
        <p:grpSpPr>
          <a:xfrm>
            <a:off x="4648200" y="3048000"/>
            <a:ext cx="9296400" cy="5446931"/>
            <a:chOff x="2304005" y="6578784"/>
            <a:chExt cx="5954901" cy="2444806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372D6338-534D-44AF-AB69-FB021BE1AC0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304005" y="7914701"/>
              <a:ext cx="5954901" cy="6765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893D32E0-43FB-46FC-9A76-CCC35CCEA71E}"/>
                </a:ext>
              </a:extLst>
            </p:cNvPr>
            <p:cNvGrpSpPr/>
            <p:nvPr/>
          </p:nvGrpSpPr>
          <p:grpSpPr>
            <a:xfrm>
              <a:off x="2653416" y="6578784"/>
              <a:ext cx="5235924" cy="2444806"/>
              <a:chOff x="8696511" y="6370087"/>
              <a:chExt cx="5235924" cy="2444806"/>
            </a:xfrm>
          </p:grpSpPr>
          <p:sp>
            <p:nvSpPr>
              <p:cNvPr id="40" name="Right Brace 39">
                <a:extLst>
                  <a:ext uri="{FF2B5EF4-FFF2-40B4-BE49-F238E27FC236}">
                    <a16:creationId xmlns:a16="http://schemas.microsoft.com/office/drawing/2014/main" id="{4228FE7A-1299-4E87-9151-003F5B994C4F}"/>
                  </a:ext>
                </a:extLst>
              </p:cNvPr>
              <p:cNvSpPr/>
              <p:nvPr/>
            </p:nvSpPr>
            <p:spPr>
              <a:xfrm rot="5400000" flipH="1">
                <a:off x="9569471" y="5971330"/>
                <a:ext cx="412460" cy="2108075"/>
              </a:xfrm>
              <a:prstGeom prst="rightBrac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8AC98FE3-0AC8-4DDC-88A0-74AF76B2019F}"/>
                  </a:ext>
                </a:extLst>
              </p:cNvPr>
              <p:cNvSpPr txBox="1"/>
              <p:nvPr/>
            </p:nvSpPr>
            <p:spPr>
              <a:xfrm>
                <a:off x="8737585" y="6370087"/>
                <a:ext cx="2030099" cy="29010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latin typeface="Symbol" panose="05050102010706020507" pitchFamily="18" charset="2"/>
                    <a:cs typeface="Arial" panose="020B0604020202020204" pitchFamily="34" charset="0"/>
                  </a:rPr>
                  <a:t>a</a:t>
                </a:r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NKG2D </a:t>
                </a:r>
                <a:r>
                  <a:rPr lang="en-US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scFv</a:t>
                </a:r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3" name="Rectangle 62">
                <a:extLst>
                  <a:ext uri="{FF2B5EF4-FFF2-40B4-BE49-F238E27FC236}">
                    <a16:creationId xmlns:a16="http://schemas.microsoft.com/office/drawing/2014/main" id="{53D7C1E7-84EE-4CAA-80AE-C79FA1E6AE7A}"/>
                  </a:ext>
                </a:extLst>
              </p:cNvPr>
              <p:cNvSpPr/>
              <p:nvPr/>
            </p:nvSpPr>
            <p:spPr>
              <a:xfrm>
                <a:off x="10445959" y="8524793"/>
                <a:ext cx="1745638" cy="29010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Control </a:t>
                </a:r>
                <a:r>
                  <a:rPr lang="en-US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biAb</a:t>
                </a:r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4" name="Flowchart: Alternate Process 63">
                <a:extLst>
                  <a:ext uri="{FF2B5EF4-FFF2-40B4-BE49-F238E27FC236}">
                    <a16:creationId xmlns:a16="http://schemas.microsoft.com/office/drawing/2014/main" id="{6B7EAF6C-5827-4334-91D5-FE0F3350B438}"/>
                  </a:ext>
                </a:extLst>
              </p:cNvPr>
              <p:cNvSpPr/>
              <p:nvPr/>
            </p:nvSpPr>
            <p:spPr>
              <a:xfrm>
                <a:off x="8696511" y="7407931"/>
                <a:ext cx="828489" cy="609676"/>
              </a:xfrm>
              <a:prstGeom prst="flowChartAlternateProcess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 baseline="-25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" name="Flowchart: Alternate Process 64">
                <a:extLst>
                  <a:ext uri="{FF2B5EF4-FFF2-40B4-BE49-F238E27FC236}">
                    <a16:creationId xmlns:a16="http://schemas.microsoft.com/office/drawing/2014/main" id="{16530EF0-6960-41FE-9903-3719A3B6A873}"/>
                  </a:ext>
                </a:extLst>
              </p:cNvPr>
              <p:cNvSpPr/>
              <p:nvPr/>
            </p:nvSpPr>
            <p:spPr>
              <a:xfrm>
                <a:off x="9525000" y="7407931"/>
                <a:ext cx="457200" cy="609676"/>
              </a:xfrm>
              <a:prstGeom prst="flowChartAlternateProcess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</a:t>
                </a:r>
                <a:endParaRPr lang="en-US" sz="2400" baseline="-25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6" name="Flowchart: Alternate Process 65">
                <a:extLst>
                  <a:ext uri="{FF2B5EF4-FFF2-40B4-BE49-F238E27FC236}">
                    <a16:creationId xmlns:a16="http://schemas.microsoft.com/office/drawing/2014/main" id="{F3672D67-9FB9-4CC5-B418-429F4F27EDCF}"/>
                  </a:ext>
                </a:extLst>
              </p:cNvPr>
              <p:cNvSpPr/>
              <p:nvPr/>
            </p:nvSpPr>
            <p:spPr>
              <a:xfrm>
                <a:off x="10001250" y="7407931"/>
                <a:ext cx="828489" cy="609676"/>
              </a:xfrm>
              <a:prstGeom prst="flowChartAlternateProcess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V</a:t>
                </a:r>
                <a:r>
                  <a:rPr lang="en-US" sz="2400" baseline="-250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</a:t>
                </a:r>
              </a:p>
            </p:txBody>
          </p:sp>
          <p:sp>
            <p:nvSpPr>
              <p:cNvPr id="67" name="Flowchart: Alternate Process 66">
                <a:extLst>
                  <a:ext uri="{FF2B5EF4-FFF2-40B4-BE49-F238E27FC236}">
                    <a16:creationId xmlns:a16="http://schemas.microsoft.com/office/drawing/2014/main" id="{F6CE2A99-3D71-45AF-9ECE-8052AE09DE31}"/>
                  </a:ext>
                </a:extLst>
              </p:cNvPr>
              <p:cNvSpPr/>
              <p:nvPr/>
            </p:nvSpPr>
            <p:spPr>
              <a:xfrm>
                <a:off x="11799207" y="7407931"/>
                <a:ext cx="828489" cy="609676"/>
              </a:xfrm>
              <a:prstGeom prst="flowChartAlternateProcess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V</a:t>
                </a:r>
                <a:r>
                  <a:rPr lang="en-US" sz="2400" baseline="-250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</a:t>
                </a:r>
              </a:p>
            </p:txBody>
          </p:sp>
          <p:sp>
            <p:nvSpPr>
              <p:cNvPr id="68" name="Flowchart: Alternate Process 67">
                <a:extLst>
                  <a:ext uri="{FF2B5EF4-FFF2-40B4-BE49-F238E27FC236}">
                    <a16:creationId xmlns:a16="http://schemas.microsoft.com/office/drawing/2014/main" id="{080F035D-7A67-45FC-8C7D-BB059E025F09}"/>
                  </a:ext>
                </a:extLst>
              </p:cNvPr>
              <p:cNvSpPr/>
              <p:nvPr/>
            </p:nvSpPr>
            <p:spPr>
              <a:xfrm>
                <a:off x="12627696" y="7407931"/>
                <a:ext cx="457200" cy="609676"/>
              </a:xfrm>
              <a:prstGeom prst="flowChartAlternateProcess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</a:t>
                </a:r>
                <a:endParaRPr lang="en-US" sz="2400" baseline="-25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9" name="Flowchart: Alternate Process 68">
                <a:extLst>
                  <a:ext uri="{FF2B5EF4-FFF2-40B4-BE49-F238E27FC236}">
                    <a16:creationId xmlns:a16="http://schemas.microsoft.com/office/drawing/2014/main" id="{49597A57-1ACC-4A6A-B23F-0B05A521A0AE}"/>
                  </a:ext>
                </a:extLst>
              </p:cNvPr>
              <p:cNvSpPr/>
              <p:nvPr/>
            </p:nvSpPr>
            <p:spPr>
              <a:xfrm>
                <a:off x="13103946" y="7407931"/>
                <a:ext cx="828489" cy="609676"/>
              </a:xfrm>
              <a:prstGeom prst="flowChartAlternateProcess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V</a:t>
                </a:r>
                <a:r>
                  <a:rPr lang="en-US" sz="2400" baseline="-250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H</a:t>
                </a:r>
              </a:p>
            </p:txBody>
          </p:sp>
          <p:sp>
            <p:nvSpPr>
              <p:cNvPr id="70" name="Flowchart: Alternate Process 69">
                <a:extLst>
                  <a:ext uri="{FF2B5EF4-FFF2-40B4-BE49-F238E27FC236}">
                    <a16:creationId xmlns:a16="http://schemas.microsoft.com/office/drawing/2014/main" id="{B6694AFF-821F-47BE-A14C-2823DD218E17}"/>
                  </a:ext>
                </a:extLst>
              </p:cNvPr>
              <p:cNvSpPr/>
              <p:nvPr/>
            </p:nvSpPr>
            <p:spPr>
              <a:xfrm>
                <a:off x="10848789" y="7407931"/>
                <a:ext cx="950418" cy="609676"/>
              </a:xfrm>
              <a:prstGeom prst="flowChartAlternateProcess">
                <a:avLst/>
              </a:pr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HMA</a:t>
                </a:r>
              </a:p>
            </p:txBody>
          </p:sp>
          <p:sp>
            <p:nvSpPr>
              <p:cNvPr id="71" name="Right Brace 70">
                <a:extLst>
                  <a:ext uri="{FF2B5EF4-FFF2-40B4-BE49-F238E27FC236}">
                    <a16:creationId xmlns:a16="http://schemas.microsoft.com/office/drawing/2014/main" id="{54AC29D7-39EB-4434-A15F-10A9B53E837F}"/>
                  </a:ext>
                </a:extLst>
              </p:cNvPr>
              <p:cNvSpPr/>
              <p:nvPr/>
            </p:nvSpPr>
            <p:spPr>
              <a:xfrm rot="5400000" flipH="1">
                <a:off x="12647014" y="5971329"/>
                <a:ext cx="412460" cy="2108075"/>
              </a:xfrm>
              <a:prstGeom prst="rightBrac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C46B429A-C274-45E2-AE23-D5EAF0261147}"/>
                  </a:ext>
                </a:extLst>
              </p:cNvPr>
              <p:cNvSpPr txBox="1"/>
              <p:nvPr/>
            </p:nvSpPr>
            <p:spPr>
              <a:xfrm>
                <a:off x="12056711" y="6404289"/>
                <a:ext cx="1586513" cy="29010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latin typeface="Symbol" panose="05050102010706020507" pitchFamily="18" charset="2"/>
                    <a:cs typeface="Arial" panose="020B0604020202020204" pitchFamily="34" charset="0"/>
                  </a:rPr>
                  <a:t>a</a:t>
                </a:r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CS1 </a:t>
                </a:r>
                <a:r>
                  <a:rPr lang="en-US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scFv</a:t>
                </a:r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98813161-1774-4ABA-9CD5-925924B59690}"/>
                </a:ext>
              </a:extLst>
            </p:cNvPr>
            <p:cNvSpPr/>
            <p:nvPr/>
          </p:nvSpPr>
          <p:spPr>
            <a:xfrm>
              <a:off x="3137615" y="7616628"/>
              <a:ext cx="215185" cy="609676"/>
            </a:xfrm>
            <a:prstGeom prst="rect">
              <a:avLst/>
            </a:prstGeom>
            <a:pattFill prst="dkDnDiag">
              <a:fgClr>
                <a:schemeClr val="tx1"/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/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EE8DC110-657C-4E39-B757-40D231FBCC53}"/>
                </a:ext>
              </a:extLst>
            </p:cNvPr>
            <p:cNvSpPr/>
            <p:nvPr/>
          </p:nvSpPr>
          <p:spPr>
            <a:xfrm>
              <a:off x="2590800" y="7674347"/>
              <a:ext cx="537327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2400" dirty="0">
                  <a:latin typeface="Arial" panose="020B0604020202020204" pitchFamily="34" charset="0"/>
                  <a:cs typeface="Arial" panose="020B0604020202020204" pitchFamily="34" charset="0"/>
                </a:rPr>
                <a:t>V</a:t>
              </a:r>
              <a:r>
                <a:rPr lang="en-US" sz="2400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H</a:t>
              </a:r>
            </a:p>
          </p:txBody>
        </p:sp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F64FB00C-4D55-4C75-8CC1-DC8C5B33AB0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239720" y="8286012"/>
              <a:ext cx="0" cy="342575"/>
            </a:xfrm>
            <a:prstGeom prst="straightConnector1">
              <a:avLst/>
            </a:prstGeom>
            <a:ln w="76200" cmpd="sng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93A89D21-430D-4B39-9F87-F707E82B485E}"/>
                </a:ext>
              </a:extLst>
            </p:cNvPr>
            <p:cNvSpPr/>
            <p:nvPr/>
          </p:nvSpPr>
          <p:spPr>
            <a:xfrm>
              <a:off x="2782241" y="8610418"/>
              <a:ext cx="986084" cy="248657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/>
                </a:rPr>
                <a:t>CDR3 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8311411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71964</TotalTime>
  <Words>19</Words>
  <Application>Microsoft Office PowerPoint</Application>
  <PresentationFormat>Custom</PresentationFormat>
  <Paragraphs>13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Symbol</vt:lpstr>
      <vt:lpstr>Office Theme</vt:lpstr>
      <vt:lpstr>PowerPoint Presentation</vt:lpstr>
    </vt:vector>
  </TitlesOfParts>
  <Company>OSUMC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Wing</cp:lastModifiedBy>
  <cp:revision>300</cp:revision>
  <cp:lastPrinted>2015-02-13T15:49:42Z</cp:lastPrinted>
  <dcterms:created xsi:type="dcterms:W3CDTF">2014-10-09T20:13:55Z</dcterms:created>
  <dcterms:modified xsi:type="dcterms:W3CDTF">2017-11-13T04:48:20Z</dcterms:modified>
</cp:coreProperties>
</file>