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02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6557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4745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5888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897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294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49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4681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0071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725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0738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8F23B0-876C-4899-AF5F-EE0FC9E8994B}" type="datetimeFigureOut">
              <a:rPr lang="en-US" smtClean="0"/>
              <a:t>2/12/2018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081A3-86C3-435C-9CDF-097770DC8E3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5827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>
            <a:extLst>
              <a:ext uri="{FF2B5EF4-FFF2-40B4-BE49-F238E27FC236}">
                <a16:creationId xmlns:a16="http://schemas.microsoft.com/office/drawing/2014/main" id="{7682F0ED-75BD-4E44-B178-CE020CFF82D3}"/>
              </a:ext>
            </a:extLst>
          </p:cNvPr>
          <p:cNvGrpSpPr/>
          <p:nvPr/>
        </p:nvGrpSpPr>
        <p:grpSpPr>
          <a:xfrm>
            <a:off x="2903577" y="1534633"/>
            <a:ext cx="2787967" cy="2993145"/>
            <a:chOff x="3093148" y="1947228"/>
            <a:chExt cx="2787967" cy="2993145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21DBBAE7-C528-407A-A048-84FFBD8795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50"/>
            <a:stretch/>
          </p:blipFill>
          <p:spPr>
            <a:xfrm>
              <a:off x="3646448" y="2209800"/>
              <a:ext cx="2234667" cy="2438400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20CDBC73-00C6-40D7-B9BA-8BE724FBE8B1}"/>
                </a:ext>
              </a:extLst>
            </p:cNvPr>
            <p:cNvSpPr/>
            <p:nvPr/>
          </p:nvSpPr>
          <p:spPr>
            <a:xfrm>
              <a:off x="3731116" y="1978593"/>
              <a:ext cx="207503" cy="178142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E1B5F39C-6701-4ACC-BB8F-80C947F0B698}"/>
                </a:ext>
              </a:extLst>
            </p:cNvPr>
            <p:cNvSpPr txBox="1"/>
            <p:nvPr/>
          </p:nvSpPr>
          <p:spPr>
            <a:xfrm>
              <a:off x="3911643" y="1947228"/>
              <a:ext cx="102784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Control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biAb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81E28F8-4D32-437F-8F9F-29B91B9CD068}"/>
                </a:ext>
              </a:extLst>
            </p:cNvPr>
            <p:cNvSpPr/>
            <p:nvPr/>
          </p:nvSpPr>
          <p:spPr>
            <a:xfrm>
              <a:off x="3731116" y="2197299"/>
              <a:ext cx="207503" cy="178142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E07B4C7-922B-4723-BFE0-0844AF13D3CD}"/>
                </a:ext>
              </a:extLst>
            </p:cNvPr>
            <p:cNvSpPr txBox="1"/>
            <p:nvPr/>
          </p:nvSpPr>
          <p:spPr>
            <a:xfrm>
              <a:off x="3916317" y="2156966"/>
              <a:ext cx="141256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CS1-NKG2D 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biAb</a:t>
              </a:r>
              <a:endParaRPr lang="en-US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4C1E102C-8D62-403F-B1A8-A345AD32B0BC}"/>
                </a:ext>
              </a:extLst>
            </p:cNvPr>
            <p:cNvSpPr txBox="1"/>
            <p:nvPr/>
          </p:nvSpPr>
          <p:spPr>
            <a:xfrm>
              <a:off x="3454879" y="4324822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B5C5318-E631-4BD8-8946-9B22D6B241FC}"/>
                </a:ext>
              </a:extLst>
            </p:cNvPr>
            <p:cNvSpPr txBox="1"/>
            <p:nvPr/>
          </p:nvSpPr>
          <p:spPr>
            <a:xfrm>
              <a:off x="3284961" y="393453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FBC7DBB2-BC55-4EA3-AC4E-9D431354C194}"/>
                </a:ext>
              </a:extLst>
            </p:cNvPr>
            <p:cNvSpPr txBox="1"/>
            <p:nvPr/>
          </p:nvSpPr>
          <p:spPr>
            <a:xfrm>
              <a:off x="3284961" y="3557867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EB6AD088-E4CF-4388-9DB9-FC1E461BE3B3}"/>
                </a:ext>
              </a:extLst>
            </p:cNvPr>
            <p:cNvSpPr txBox="1"/>
            <p:nvPr/>
          </p:nvSpPr>
          <p:spPr>
            <a:xfrm>
              <a:off x="3284961" y="3169571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300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5B7F5C13-FD02-4BA1-B618-110273089F15}"/>
                </a:ext>
              </a:extLst>
            </p:cNvPr>
            <p:cNvSpPr txBox="1"/>
            <p:nvPr/>
          </p:nvSpPr>
          <p:spPr>
            <a:xfrm>
              <a:off x="3284961" y="2770598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BF659920-0078-4A47-9A6E-B5C52F4A801F}"/>
                </a:ext>
              </a:extLst>
            </p:cNvPr>
            <p:cNvSpPr txBox="1"/>
            <p:nvPr/>
          </p:nvSpPr>
          <p:spPr>
            <a:xfrm>
              <a:off x="3284961" y="2381313"/>
              <a:ext cx="43954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350DCDB-3218-4935-8AE0-71586DE5D831}"/>
                </a:ext>
              </a:extLst>
            </p:cNvPr>
            <p:cNvSpPr txBox="1"/>
            <p:nvPr/>
          </p:nvSpPr>
          <p:spPr>
            <a:xfrm>
              <a:off x="4861447" y="4478708"/>
              <a:ext cx="800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With IL-2</a:t>
              </a:r>
            </a:p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priming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DD64F309-DC88-4203-9484-31A501E8A307}"/>
                </a:ext>
              </a:extLst>
            </p:cNvPr>
            <p:cNvSpPr txBox="1"/>
            <p:nvPr/>
          </p:nvSpPr>
          <p:spPr>
            <a:xfrm>
              <a:off x="3727326" y="4478708"/>
              <a:ext cx="10134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Without IL-2</a:t>
              </a:r>
            </a:p>
            <a:p>
              <a:pPr algn="ctr"/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 priming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89ED8EE-3AAD-42AB-8C31-C0E3D4BA8848}"/>
                </a:ext>
              </a:extLst>
            </p:cNvPr>
            <p:cNvSpPr txBox="1"/>
            <p:nvPr/>
          </p:nvSpPr>
          <p:spPr>
            <a:xfrm rot="16200000">
              <a:off x="2447619" y="3303841"/>
              <a:ext cx="156805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IFN-gamma (</a:t>
              </a:r>
              <a:r>
                <a:rPr lang="en-US" sz="1200" dirty="0" err="1">
                  <a:latin typeface="Arial" panose="020B0604020202020204" pitchFamily="34" charset="0"/>
                  <a:cs typeface="Arial" panose="020B0604020202020204" pitchFamily="34" charset="0"/>
                </a:rPr>
                <a:t>pg</a:t>
              </a:r>
              <a:r>
                <a:rPr lang="en-US" sz="1200" dirty="0">
                  <a:latin typeface="Arial" panose="020B0604020202020204" pitchFamily="34" charset="0"/>
                  <a:cs typeface="Arial" panose="020B0604020202020204" pitchFamily="34" charset="0"/>
                </a:rPr>
                <a:t>/mL)</a:t>
              </a:r>
            </a:p>
          </p:txBody>
        </p: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78715052-121A-426A-806E-F3526DAC195F}"/>
              </a:ext>
            </a:extLst>
          </p:cNvPr>
          <p:cNvCxnSpPr>
            <a:cxnSpLocks/>
          </p:cNvCxnSpPr>
          <p:nvPr/>
        </p:nvCxnSpPr>
        <p:spPr>
          <a:xfrm flipV="1">
            <a:off x="4846761" y="2356539"/>
            <a:ext cx="0" cy="89612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B3BA6047-9A46-4370-B9D4-4A3D3BBF455E}"/>
              </a:ext>
            </a:extLst>
          </p:cNvPr>
          <p:cNvCxnSpPr>
            <a:cxnSpLocks/>
          </p:cNvCxnSpPr>
          <p:nvPr/>
        </p:nvCxnSpPr>
        <p:spPr>
          <a:xfrm>
            <a:off x="4846761" y="2356539"/>
            <a:ext cx="39240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85C0508D-8B6E-435F-9C51-C32FF72BA2E7}"/>
              </a:ext>
            </a:extLst>
          </p:cNvPr>
          <p:cNvCxnSpPr>
            <a:cxnSpLocks/>
          </p:cNvCxnSpPr>
          <p:nvPr/>
        </p:nvCxnSpPr>
        <p:spPr>
          <a:xfrm>
            <a:off x="5239165" y="2356539"/>
            <a:ext cx="0" cy="763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D2B93C04-A213-48D0-819E-6711E911D4EC}"/>
              </a:ext>
            </a:extLst>
          </p:cNvPr>
          <p:cNvSpPr txBox="1"/>
          <p:nvPr/>
        </p:nvSpPr>
        <p:spPr>
          <a:xfrm>
            <a:off x="4846760" y="2150234"/>
            <a:ext cx="3834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ACE619F-8B3C-463C-8646-9AD478475184}"/>
              </a:ext>
            </a:extLst>
          </p:cNvPr>
          <p:cNvSpPr txBox="1"/>
          <p:nvPr/>
        </p:nvSpPr>
        <p:spPr>
          <a:xfrm>
            <a:off x="0" y="-6626"/>
            <a:ext cx="28007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3464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107</TotalTime>
  <Words>28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Wing Chan</dc:creator>
  <cp:lastModifiedBy>Wing</cp:lastModifiedBy>
  <cp:revision>14</cp:revision>
  <dcterms:created xsi:type="dcterms:W3CDTF">2018-02-02T21:32:09Z</dcterms:created>
  <dcterms:modified xsi:type="dcterms:W3CDTF">2018-02-12T05:46:54Z</dcterms:modified>
</cp:coreProperties>
</file>