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8288000" cy="13716000"/>
  <p:notesSz cx="7315200" cy="96012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 userDrawn="1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3D3DFF"/>
    <a:srgbClr val="8FFFFF"/>
    <a:srgbClr val="FF33CC"/>
    <a:srgbClr val="F28A28"/>
    <a:srgbClr val="B76F31"/>
    <a:srgbClr val="9900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94660"/>
  </p:normalViewPr>
  <p:slideViewPr>
    <p:cSldViewPr>
      <p:cViewPr varScale="1">
        <p:scale>
          <a:sx n="30" d="100"/>
          <a:sy n="30" d="100"/>
        </p:scale>
        <p:origin x="84" y="450"/>
      </p:cViewPr>
      <p:guideLst>
        <p:guide orient="horz" pos="4176"/>
        <p:guide pos="576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65101-6214-46CE-B347-40723F67B384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680FE-2DCA-4C65-AA7C-B97801A8E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6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680FE-2DCA-4C65-AA7C-B97801A8E7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16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260851"/>
            <a:ext cx="15544800" cy="294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772400"/>
            <a:ext cx="128016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1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1098550"/>
            <a:ext cx="8229600" cy="23406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098550"/>
            <a:ext cx="24384000" cy="23406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5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0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8813801"/>
            <a:ext cx="15544800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5813427"/>
            <a:ext cx="155448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6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40400" y="6400801"/>
            <a:ext cx="16306800" cy="18103850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070226"/>
            <a:ext cx="808037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349750"/>
            <a:ext cx="808037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3070226"/>
            <a:ext cx="80835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4349750"/>
            <a:ext cx="80835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46100"/>
            <a:ext cx="601662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546101"/>
            <a:ext cx="10223500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870201"/>
            <a:ext cx="601662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9601200"/>
            <a:ext cx="10972800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225550"/>
            <a:ext cx="109728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0734676"/>
            <a:ext cx="10972800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5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200401"/>
            <a:ext cx="16459200" cy="905192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6DCE3-BD69-4D17-8CBB-5843BEB2A3A6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2712701"/>
            <a:ext cx="5791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2712701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C9E0-1FBC-4B59-860D-C88F286CD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-6626"/>
            <a:ext cx="5416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43000" y="1371601"/>
            <a:ext cx="13279304" cy="10665781"/>
            <a:chOff x="3281696" y="2565259"/>
            <a:chExt cx="9336673" cy="7110659"/>
          </a:xfrm>
        </p:grpSpPr>
        <p:grpSp>
          <p:nvGrpSpPr>
            <p:cNvPr id="3" name="Group 2"/>
            <p:cNvGrpSpPr/>
            <p:nvPr/>
          </p:nvGrpSpPr>
          <p:grpSpPr>
            <a:xfrm>
              <a:off x="3550912" y="3476973"/>
              <a:ext cx="4165389" cy="4316587"/>
              <a:chOff x="8475292" y="6555684"/>
              <a:chExt cx="4165389" cy="4316587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9231" y="6555684"/>
                <a:ext cx="3981450" cy="391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8475292" y="9586586"/>
                <a:ext cx="1130374" cy="1285685"/>
                <a:chOff x="1155626" y="5216969"/>
                <a:chExt cx="1130374" cy="1285685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1524000" y="6172200"/>
                  <a:ext cx="762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1524000" y="5486400"/>
                  <a:ext cx="0" cy="6858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1408837" y="6153834"/>
                  <a:ext cx="620959" cy="348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CS1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 rot="16200000">
                  <a:off x="777861" y="5594734"/>
                  <a:ext cx="1123406" cy="3678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% of Max</a:t>
                  </a:r>
                </a:p>
              </p:txBody>
            </p:sp>
          </p:grpSp>
        </p:grpSp>
        <p:pic>
          <p:nvPicPr>
            <p:cNvPr id="39" name="Picture 5" descr="F:\temp data transfer\auto T killing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80" t="9635" r="14897" b="20493"/>
            <a:stretch/>
          </p:blipFill>
          <p:spPr bwMode="auto">
            <a:xfrm>
              <a:off x="8874132" y="3538749"/>
              <a:ext cx="3513480" cy="362755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7571463" y="2565259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81696" y="2565259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435173" y="8793759"/>
              <a:ext cx="18473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38E6BE6-F888-45DD-8AED-1B256C2D5A17}"/>
                </a:ext>
              </a:extLst>
            </p:cNvPr>
            <p:cNvGrpSpPr/>
            <p:nvPr/>
          </p:nvGrpSpPr>
          <p:grpSpPr>
            <a:xfrm>
              <a:off x="4898753" y="7420828"/>
              <a:ext cx="2165216" cy="2255090"/>
              <a:chOff x="1691010" y="7577693"/>
              <a:chExt cx="2165216" cy="225509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691010" y="8082217"/>
                <a:ext cx="457200" cy="76200"/>
              </a:xfrm>
              <a:prstGeom prst="rect">
                <a:avLst/>
              </a:prstGeom>
              <a:solidFill>
                <a:srgbClr val="3D3DFF"/>
              </a:solidFill>
              <a:ln>
                <a:solidFill>
                  <a:srgbClr val="3D3D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131074" y="7891234"/>
                <a:ext cx="815098" cy="307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MM.1S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91010" y="8401829"/>
                <a:ext cx="457200" cy="76200"/>
              </a:xfrm>
              <a:prstGeom prst="rect">
                <a:avLst/>
              </a:prstGeom>
              <a:solidFill>
                <a:srgbClr val="00FF00"/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131074" y="8205681"/>
                <a:ext cx="15552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NCI-H929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3903012-B588-4C69-A818-11854EF78E42}"/>
                  </a:ext>
                </a:extLst>
              </p:cNvPr>
              <p:cNvSpPr/>
              <p:nvPr/>
            </p:nvSpPr>
            <p:spPr>
              <a:xfrm>
                <a:off x="1691010" y="9044891"/>
                <a:ext cx="457200" cy="76200"/>
              </a:xfrm>
              <a:prstGeom prst="rect">
                <a:avLst/>
              </a:prstGeom>
              <a:solidFill>
                <a:srgbClr val="B76F31"/>
              </a:solidFill>
              <a:ln>
                <a:solidFill>
                  <a:srgbClr val="B76F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5928F52-850C-4F9F-B4DB-586A7939CCA9}"/>
                  </a:ext>
                </a:extLst>
              </p:cNvPr>
              <p:cNvSpPr txBox="1"/>
              <p:nvPr/>
            </p:nvSpPr>
            <p:spPr>
              <a:xfrm>
                <a:off x="2131074" y="8871339"/>
                <a:ext cx="9148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131074" y="8553024"/>
                <a:ext cx="17251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RPMI 8226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4ADA129-303C-4867-83AF-F6CD953541D5}"/>
                  </a:ext>
                </a:extLst>
              </p:cNvPr>
              <p:cNvSpPr/>
              <p:nvPr/>
            </p:nvSpPr>
            <p:spPr>
              <a:xfrm>
                <a:off x="1691010" y="8705907"/>
                <a:ext cx="457200" cy="76200"/>
              </a:xfrm>
              <a:prstGeom prst="rect">
                <a:avLst/>
              </a:prstGeom>
              <a:solidFill>
                <a:srgbClr val="F28A28"/>
              </a:solidFill>
              <a:ln>
                <a:solidFill>
                  <a:srgbClr val="F28A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691010" y="9362653"/>
                <a:ext cx="457200" cy="76200"/>
              </a:xfrm>
              <a:prstGeom prst="rect">
                <a:avLst/>
              </a:prstGeom>
              <a:solidFill>
                <a:srgbClr val="FF33CC"/>
              </a:solidFill>
              <a:ln>
                <a:solidFill>
                  <a:srgbClr val="FF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D6462A9-6002-4646-8B41-8257038407F4}"/>
                  </a:ext>
                </a:extLst>
              </p:cNvPr>
              <p:cNvSpPr txBox="1"/>
              <p:nvPr/>
            </p:nvSpPr>
            <p:spPr>
              <a:xfrm>
                <a:off x="2131074" y="9171670"/>
                <a:ext cx="11608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NK cell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19F0715-6219-4AF8-A8AF-DAD8B8461FA3}"/>
                  </a:ext>
                </a:extLst>
              </p:cNvPr>
              <p:cNvSpPr/>
              <p:nvPr/>
            </p:nvSpPr>
            <p:spPr>
              <a:xfrm>
                <a:off x="1691010" y="9689132"/>
                <a:ext cx="457200" cy="76200"/>
              </a:xfrm>
              <a:prstGeom prst="rect">
                <a:avLst/>
              </a:prstGeom>
              <a:solidFill>
                <a:srgbClr val="8FFFFF"/>
              </a:solidFill>
              <a:ln>
                <a:solidFill>
                  <a:srgbClr val="8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1C1C642-B8EB-4197-A978-FE70B3AD4DBD}"/>
                  </a:ext>
                </a:extLst>
              </p:cNvPr>
              <p:cNvSpPr txBox="1"/>
              <p:nvPr/>
            </p:nvSpPr>
            <p:spPr>
              <a:xfrm>
                <a:off x="2131074" y="9525000"/>
                <a:ext cx="1684655" cy="307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r>
                  <a:rPr lang="en-US" sz="2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NKT cell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D5DDE6F8-2BD5-4452-AB8A-332871AEA46F}"/>
                  </a:ext>
                </a:extLst>
              </p:cNvPr>
              <p:cNvSpPr/>
              <p:nvPr/>
            </p:nvSpPr>
            <p:spPr>
              <a:xfrm>
                <a:off x="1691010" y="7780170"/>
                <a:ext cx="457200" cy="76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59B5E26-DD45-4299-B0B6-3C781C774956}"/>
                  </a:ext>
                </a:extLst>
              </p:cNvPr>
              <p:cNvSpPr txBox="1"/>
              <p:nvPr/>
            </p:nvSpPr>
            <p:spPr>
              <a:xfrm>
                <a:off x="2131074" y="7577693"/>
                <a:ext cx="11769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Isotype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4BAF1D3-8940-4928-9312-74CE29A5B72C}"/>
                </a:ext>
              </a:extLst>
            </p:cNvPr>
            <p:cNvGrpSpPr/>
            <p:nvPr/>
          </p:nvGrpSpPr>
          <p:grpSpPr>
            <a:xfrm>
              <a:off x="8451377" y="7102830"/>
              <a:ext cx="4166992" cy="834391"/>
              <a:chOff x="1016246" y="5145636"/>
              <a:chExt cx="4166992" cy="834391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E567FB7-A317-4C64-9310-94C4F67AEFCC}"/>
                  </a:ext>
                </a:extLst>
              </p:cNvPr>
              <p:cNvSpPr txBox="1"/>
              <p:nvPr/>
            </p:nvSpPr>
            <p:spPr>
              <a:xfrm>
                <a:off x="1016246" y="5145636"/>
                <a:ext cx="8002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-16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B79491D-04F6-4FAE-B2BA-256533A5AAC2}"/>
                  </a:ext>
                </a:extLst>
              </p:cNvPr>
              <p:cNvSpPr txBox="1"/>
              <p:nvPr/>
            </p:nvSpPr>
            <p:spPr>
              <a:xfrm>
                <a:off x="1667860" y="5145636"/>
                <a:ext cx="8002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-14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92E919E-FF39-4690-A792-F18B78524146}"/>
                  </a:ext>
                </a:extLst>
              </p:cNvPr>
              <p:cNvSpPr txBox="1"/>
              <p:nvPr/>
            </p:nvSpPr>
            <p:spPr>
              <a:xfrm>
                <a:off x="2333799" y="5145636"/>
                <a:ext cx="8002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-12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6968D37-7CDF-487F-BCB4-B6B10CB42D45}"/>
                  </a:ext>
                </a:extLst>
              </p:cNvPr>
              <p:cNvSpPr txBox="1"/>
              <p:nvPr/>
            </p:nvSpPr>
            <p:spPr>
              <a:xfrm>
                <a:off x="2985546" y="5145636"/>
                <a:ext cx="80021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-10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7323A81-BDEB-4FC0-88A7-09AB20F58C56}"/>
                  </a:ext>
                </a:extLst>
              </p:cNvPr>
              <p:cNvSpPr txBox="1"/>
              <p:nvPr/>
            </p:nvSpPr>
            <p:spPr>
              <a:xfrm>
                <a:off x="3853727" y="5145636"/>
                <a:ext cx="5437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-8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5A37C5B-3236-42F7-AAC5-F1EEE78D4F3A}"/>
                  </a:ext>
                </a:extLst>
              </p:cNvPr>
              <p:cNvSpPr txBox="1"/>
              <p:nvPr/>
            </p:nvSpPr>
            <p:spPr>
              <a:xfrm>
                <a:off x="4432971" y="5145636"/>
                <a:ext cx="6286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-6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0195544-4622-492E-AF35-FB3D6E2B38E5}"/>
                  </a:ext>
                </a:extLst>
              </p:cNvPr>
              <p:cNvSpPr txBox="1"/>
              <p:nvPr/>
            </p:nvSpPr>
            <p:spPr>
              <a:xfrm>
                <a:off x="1528962" y="5549131"/>
                <a:ext cx="3654276" cy="430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Log[</a:t>
                </a:r>
                <a:r>
                  <a:rPr lang="en-US" dirty="0">
                    <a:latin typeface="Symbol" panose="05050102010706020507" pitchFamily="18" charset="2"/>
                    <a:cs typeface="Arial" panose="020B0604020202020204" pitchFamily="34" charset="0"/>
                  </a:rPr>
                  <a:t>a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CS1-NKG2D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biAb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0C34717-0826-4975-89C6-62BEE9026128}"/>
                </a:ext>
              </a:extLst>
            </p:cNvPr>
            <p:cNvSpPr txBox="1"/>
            <p:nvPr/>
          </p:nvSpPr>
          <p:spPr>
            <a:xfrm rot="16200000">
              <a:off x="6884722" y="5190026"/>
              <a:ext cx="26148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Specific lyses (%)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3BB2436-AB02-43E5-BA15-19709C7C887E}"/>
                </a:ext>
              </a:extLst>
            </p:cNvPr>
            <p:cNvSpPr txBox="1"/>
            <p:nvPr/>
          </p:nvSpPr>
          <p:spPr>
            <a:xfrm>
              <a:off x="8432249" y="337737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3CECCA3-D87A-4266-8800-40CE0BC8216B}"/>
                </a:ext>
              </a:extLst>
            </p:cNvPr>
            <p:cNvSpPr txBox="1"/>
            <p:nvPr/>
          </p:nvSpPr>
          <p:spPr>
            <a:xfrm>
              <a:off x="8432249" y="423786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5B90D74-5EB0-4115-BD27-2936C09A5293}"/>
                </a:ext>
              </a:extLst>
            </p:cNvPr>
            <p:cNvSpPr txBox="1"/>
            <p:nvPr/>
          </p:nvSpPr>
          <p:spPr>
            <a:xfrm>
              <a:off x="8432249" y="5100452"/>
              <a:ext cx="5277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1530B92-2749-4405-9B50-6B4A361E427D}"/>
                </a:ext>
              </a:extLst>
            </p:cNvPr>
            <p:cNvSpPr txBox="1"/>
            <p:nvPr/>
          </p:nvSpPr>
          <p:spPr>
            <a:xfrm>
              <a:off x="8432249" y="5960742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B0BEE9B-FEA0-404F-BD27-2356DC89D595}"/>
                </a:ext>
              </a:extLst>
            </p:cNvPr>
            <p:cNvSpPr txBox="1"/>
            <p:nvPr/>
          </p:nvSpPr>
          <p:spPr>
            <a:xfrm>
              <a:off x="8609237" y="683874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3F0729A-BB10-4C0A-BD2A-BF166F8D22D1}"/>
                </a:ext>
              </a:extLst>
            </p:cNvPr>
            <p:cNvSpPr/>
            <p:nvPr/>
          </p:nvSpPr>
          <p:spPr>
            <a:xfrm>
              <a:off x="9052810" y="3657786"/>
              <a:ext cx="2303084" cy="1239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17CBAA6-DF32-4F52-8DDC-8E962FB7ACDA}"/>
                </a:ext>
              </a:extLst>
            </p:cNvPr>
            <p:cNvSpPr txBox="1"/>
            <p:nvPr/>
          </p:nvSpPr>
          <p:spPr>
            <a:xfrm>
              <a:off x="9251596" y="3577517"/>
              <a:ext cx="21972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 cell as target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83B2703-5CC5-4E7D-9CA5-375252E58B0E}"/>
                </a:ext>
              </a:extLst>
            </p:cNvPr>
            <p:cNvSpPr/>
            <p:nvPr/>
          </p:nvSpPr>
          <p:spPr>
            <a:xfrm>
              <a:off x="9052452" y="3693025"/>
              <a:ext cx="228600" cy="2291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158A818-5250-42C6-A402-08AE47EBCA37}"/>
                </a:ext>
              </a:extLst>
            </p:cNvPr>
            <p:cNvSpPr txBox="1"/>
            <p:nvPr/>
          </p:nvSpPr>
          <p:spPr>
            <a:xfrm>
              <a:off x="9251596" y="3892013"/>
              <a:ext cx="2586312" cy="307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n-US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 NKT cell as target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61258F3-1365-4408-B6B6-7B03EF185F74}"/>
                </a:ext>
              </a:extLst>
            </p:cNvPr>
            <p:cNvSpPr/>
            <p:nvPr/>
          </p:nvSpPr>
          <p:spPr>
            <a:xfrm>
              <a:off x="9052452" y="4007521"/>
              <a:ext cx="228600" cy="22915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679F1EA-D3E0-451D-A9EF-9C8DED9F92AF}"/>
                </a:ext>
              </a:extLst>
            </p:cNvPr>
            <p:cNvSpPr txBox="1"/>
            <p:nvPr/>
          </p:nvSpPr>
          <p:spPr>
            <a:xfrm>
              <a:off x="9251596" y="4181348"/>
              <a:ext cx="2443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NK cell as target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5CFA378-584B-482A-96E1-D170D83E7743}"/>
                </a:ext>
              </a:extLst>
            </p:cNvPr>
            <p:cNvSpPr/>
            <p:nvPr/>
          </p:nvSpPr>
          <p:spPr>
            <a:xfrm>
              <a:off x="9052452" y="4296856"/>
              <a:ext cx="228600" cy="229152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3949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71965</TotalTime>
  <Words>70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OSUMC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Wing</cp:lastModifiedBy>
  <cp:revision>303</cp:revision>
  <cp:lastPrinted>2015-02-13T15:49:42Z</cp:lastPrinted>
  <dcterms:created xsi:type="dcterms:W3CDTF">2014-10-09T20:13:55Z</dcterms:created>
  <dcterms:modified xsi:type="dcterms:W3CDTF">2018-05-04T01:55:53Z</dcterms:modified>
</cp:coreProperties>
</file>