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41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248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45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092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12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71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54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853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280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54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898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04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/>
              <a:t>Second level</a:t>
            </a:r>
          </a:p>
          <a:p>
            <a:pPr lvl="2"/>
            <a:r>
              <a:rPr lang="en-CA"/>
              <a:t>Third level</a:t>
            </a:r>
          </a:p>
          <a:p>
            <a:pPr lvl="3"/>
            <a:r>
              <a:rPr lang="en-CA"/>
              <a:t>Fourth level</a:t>
            </a:r>
          </a:p>
          <a:p>
            <a:pPr lvl="4"/>
            <a:r>
              <a:rPr lang="en-CA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D4381-AF1A-3049-9873-183AC39AAC18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4BDD4-2288-EB4F-BC1F-A8A6227303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65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0.avi"/><Relationship Id="rId1" Type="http://schemas.microsoft.com/office/2007/relationships/media" Target="../media/media10.avi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1.avi"/><Relationship Id="rId1" Type="http://schemas.microsoft.com/office/2007/relationships/media" Target="../media/media11.avi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2.avi"/><Relationship Id="rId1" Type="http://schemas.microsoft.com/office/2007/relationships/media" Target="../media/media12.avi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3.avi"/><Relationship Id="rId1" Type="http://schemas.microsoft.com/office/2007/relationships/media" Target="../media/media13.avi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4.avi"/><Relationship Id="rId1" Type="http://schemas.microsoft.com/office/2007/relationships/media" Target="../media/media14.avi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5.avi"/><Relationship Id="rId1" Type="http://schemas.microsoft.com/office/2007/relationships/media" Target="../media/media15.avi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6.avi"/><Relationship Id="rId1" Type="http://schemas.microsoft.com/office/2007/relationships/media" Target="../media/media16.avi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7.avi"/><Relationship Id="rId1" Type="http://schemas.microsoft.com/office/2007/relationships/media" Target="../media/media17.avi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8.avi"/><Relationship Id="rId1" Type="http://schemas.microsoft.com/office/2007/relationships/media" Target="../media/media18.avi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9.avi"/><Relationship Id="rId1" Type="http://schemas.microsoft.com/office/2007/relationships/media" Target="../media/media19.avi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0.avi"/><Relationship Id="rId1" Type="http://schemas.microsoft.com/office/2007/relationships/media" Target="../media/media20.avi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4.avi"/><Relationship Id="rId1" Type="http://schemas.microsoft.com/office/2007/relationships/media" Target="../media/media4.avi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5.avi"/><Relationship Id="rId1" Type="http://schemas.microsoft.com/office/2007/relationships/media" Target="../media/media5.avi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6.avi"/><Relationship Id="rId1" Type="http://schemas.microsoft.com/office/2007/relationships/media" Target="../media/media6.avi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7.avi"/><Relationship Id="rId1" Type="http://schemas.microsoft.com/office/2007/relationships/media" Target="../media/media7.avi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8.avi"/><Relationship Id="rId1" Type="http://schemas.microsoft.com/office/2007/relationships/media" Target="../media/media8.avi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9.avi"/><Relationship Id="rId1" Type="http://schemas.microsoft.com/office/2007/relationships/media" Target="../media/media9.avi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upplementary Video S1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3556000" cy="292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933163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pic>
        <p:nvPicPr>
          <p:cNvPr id="6" name="Supplementary Video S7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3759201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299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pic>
        <p:nvPicPr>
          <p:cNvPr id="6" name="Supplementary Video S7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3759201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41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pic>
        <p:nvPicPr>
          <p:cNvPr id="6" name="Supplementary Video S8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37338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74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S8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pic>
        <p:nvPicPr>
          <p:cNvPr id="6" name="Supplementary Video S8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3733801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148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pic>
        <p:nvPicPr>
          <p:cNvPr id="6" name="Supplementary Video S9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302260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3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pic>
        <p:nvPicPr>
          <p:cNvPr id="6" name="Supplementary Video S9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3022601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767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pic>
        <p:nvPicPr>
          <p:cNvPr id="6" name="Supplementary Video S10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3860801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4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pic>
        <p:nvPicPr>
          <p:cNvPr id="6" name="Supplementary Video S10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38608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44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pic>
        <p:nvPicPr>
          <p:cNvPr id="6" name="Supplementary Video S11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4127501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056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  <p:pic>
        <p:nvPicPr>
          <p:cNvPr id="6" name="Supplementary VIdeo S11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97416" y="1959428"/>
            <a:ext cx="4114801" cy="356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92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upplementary Video S1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77571"/>
            <a:ext cx="3556000" cy="292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76716" y="1505615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47913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S12</a:t>
            </a:r>
          </a:p>
        </p:txBody>
      </p:sp>
      <p:pic>
        <p:nvPicPr>
          <p:cNvPr id="5" name="Supplementary Video S12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884716" y="1959428"/>
            <a:ext cx="5003801" cy="35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384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upplementary Video S2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2311400" cy="2667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S2</a:t>
            </a:r>
          </a:p>
        </p:txBody>
      </p:sp>
    </p:spTree>
    <p:extLst>
      <p:ext uri="{BB962C8B-B14F-4D97-AF65-F5344CB8AC3E}">
        <p14:creationId xmlns:p14="http://schemas.microsoft.com/office/powerpoint/2010/main" val="2358573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S2</a:t>
            </a:r>
          </a:p>
        </p:txBody>
      </p:sp>
      <p:pic>
        <p:nvPicPr>
          <p:cNvPr id="5" name="Supplementary Video S2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2311400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76716" y="1505615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712537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S3</a:t>
            </a:r>
          </a:p>
        </p:txBody>
      </p:sp>
      <p:pic>
        <p:nvPicPr>
          <p:cNvPr id="5" name="Supplementary Video S3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4038600" cy="330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822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S4</a:t>
            </a:r>
          </a:p>
        </p:txBody>
      </p:sp>
      <p:pic>
        <p:nvPicPr>
          <p:cNvPr id="5" name="Supplementary Video S4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4152901" cy="459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S5</a:t>
            </a:r>
          </a:p>
        </p:txBody>
      </p:sp>
      <p:pic>
        <p:nvPicPr>
          <p:cNvPr id="5" name="Supplementary Video S5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4318001" cy="368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02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S6</a:t>
            </a:r>
          </a:p>
        </p:txBody>
      </p:sp>
      <p:pic>
        <p:nvPicPr>
          <p:cNvPr id="5" name="Supplementary Video S6a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4927600" cy="3124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3309948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upplementary Video S6b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39144" y="1959428"/>
            <a:ext cx="4927600" cy="3124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8143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/>
              <a:t>SUPPLEMENTARY VIDEO S6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83090" y="1497763"/>
            <a:ext cx="5016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225737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On-screen Show (4:3)</PresentationFormat>
  <Paragraphs>36</Paragraphs>
  <Slides>20</Slides>
  <Notes>0</Notes>
  <HiddenSlides>0</HiddenSlides>
  <MMClips>20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Alberta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James Stafford</dc:creator>
  <cp:lastModifiedBy>Frontiers Media SA</cp:lastModifiedBy>
  <cp:revision>8</cp:revision>
  <dcterms:created xsi:type="dcterms:W3CDTF">2018-02-13T23:50:20Z</dcterms:created>
  <dcterms:modified xsi:type="dcterms:W3CDTF">2018-06-27T08:39:32Z</dcterms:modified>
</cp:coreProperties>
</file>