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1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ACFD0-19BD-4683-AD2C-01BBE5259CB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F82DC-6F88-4FB1-B25B-9D8C231E2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14" tIns="91414" rIns="91414" bIns="91414" anchor="t" anchorCtr="0">
            <a:noAutofit/>
          </a:bodyPr>
          <a:lstStyle/>
          <a:p>
            <a:pPr indent="-76191"/>
            <a:endParaRPr/>
          </a:p>
        </p:txBody>
      </p:sp>
      <p:sp>
        <p:nvSpPr>
          <p:cNvPr id="458" name="Shape 458"/>
          <p:cNvSpPr txBox="1">
            <a:spLocks noGrp="1"/>
          </p:cNvSpPr>
          <p:nvPr>
            <p:ph type="sldNum" idx="12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14" tIns="45694" rIns="91414" bIns="45694" anchor="b" anchorCtr="0">
            <a:noAutofit/>
          </a:bodyPr>
          <a:lstStyle/>
          <a:p>
            <a:pPr indent="-22223"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 indent="-22223">
                <a:buClr>
                  <a:srgbClr val="000000"/>
                </a:buClr>
                <a:buSzPct val="25000"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6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7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4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1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1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2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7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2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4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1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9D8E-C809-48EC-B23D-9F42492D2F99}" type="datetimeFigureOut">
              <a:rPr lang="en-US" smtClean="0"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7958F-6045-4469-A8E7-62F1BACC4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3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jp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2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12" Type="http://schemas.openxmlformats.org/officeDocument/2006/relationships/image" Target="../media/image21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11" Type="http://schemas.openxmlformats.org/officeDocument/2006/relationships/image" Target="../media/image20.emf"/><Relationship Id="rId5" Type="http://schemas.openxmlformats.org/officeDocument/2006/relationships/image" Target="../media/image14.emf"/><Relationship Id="rId15" Type="http://schemas.openxmlformats.org/officeDocument/2006/relationships/image" Target="../media/image24.emf"/><Relationship Id="rId10" Type="http://schemas.openxmlformats.org/officeDocument/2006/relationships/image" Target="../media/image19.emf"/><Relationship Id="rId4" Type="http://schemas.openxmlformats.org/officeDocument/2006/relationships/image" Target="../media/image13.emf"/><Relationship Id="rId9" Type="http://schemas.openxmlformats.org/officeDocument/2006/relationships/image" Target="../media/image18.emf"/><Relationship Id="rId1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Shape 460" descr="C:\Users\faa50\Desktop\Horse experiment GUMC100\countes pic for proliferation\horse k gumc 100 cnt no y day 6 10x  03-14-2016.t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1475" y="2641353"/>
            <a:ext cx="2762149" cy="2006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Shape 461" descr="C:\Users\faa50\Desktop\Horse experiment GUMC100\countes pic for proliferation\horse k gumc 100  kgmy day 6 10x 03-14-2016.ti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67785" y="4777656"/>
            <a:ext cx="2758632" cy="2027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Shape 462" descr="C:\Users\faa50\Desktop\Horse experiment GUMC100\countes pic for proliferation\horse k gumc 100  kgmy day 6 40x 03-14-2016.ti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51476" y="4777656"/>
            <a:ext cx="1074942" cy="857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Shape 463" descr="C:\Users\faa50\Desktop\Horse experiment GUMC100\countes pic for proliferation\horse k gumc 100 cnt no y day 6 40x  03-14-2016.ti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26373" y="2652115"/>
            <a:ext cx="1087251" cy="84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Shape 464" descr="C:\Users\faa50\Desktop\Horse experiment GUMC100\countes pic for proliferation\horse k gumc 100 cnt y day 6 10x  03-14-2016.ti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00574" y="2634878"/>
            <a:ext cx="2785626" cy="201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Shape 465" descr="C:\Users\faa50\Desktop\Horse experiment GUMC100\countes pic for proliferation\horse k gumc 100 cnt y day 6 40x  03-14-2016.tif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809323" y="2632118"/>
            <a:ext cx="1082832" cy="864544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/>
          <p:nvPr/>
        </p:nvSpPr>
        <p:spPr>
          <a:xfrm rot="-5400000">
            <a:off x="127419" y="987953"/>
            <a:ext cx="1540906" cy="327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mic Sans MS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F+ feeders +Y</a:t>
            </a:r>
          </a:p>
        </p:txBody>
      </p:sp>
      <p:sp>
        <p:nvSpPr>
          <p:cNvPr id="467" name="Shape 467"/>
          <p:cNvSpPr/>
          <p:nvPr/>
        </p:nvSpPr>
        <p:spPr>
          <a:xfrm rot="-5400000">
            <a:off x="4063798" y="1154859"/>
            <a:ext cx="716082" cy="327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mic Sans MS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F+ Y</a:t>
            </a:r>
          </a:p>
        </p:txBody>
      </p:sp>
      <p:sp>
        <p:nvSpPr>
          <p:cNvPr id="468" name="Shape 468"/>
          <p:cNvSpPr/>
          <p:nvPr/>
        </p:nvSpPr>
        <p:spPr>
          <a:xfrm rot="-5400000">
            <a:off x="380948" y="3163422"/>
            <a:ext cx="1013544" cy="32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mic Sans MS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CNT+Y</a:t>
            </a:r>
          </a:p>
        </p:txBody>
      </p:sp>
      <p:sp>
        <p:nvSpPr>
          <p:cNvPr id="469" name="Shape 469"/>
          <p:cNvSpPr/>
          <p:nvPr/>
        </p:nvSpPr>
        <p:spPr>
          <a:xfrm rot="-5400000">
            <a:off x="4125994" y="3308435"/>
            <a:ext cx="677630" cy="32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mic Sans MS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CNT</a:t>
            </a:r>
          </a:p>
        </p:txBody>
      </p:sp>
      <p:sp>
        <p:nvSpPr>
          <p:cNvPr id="470" name="Shape 470"/>
          <p:cNvSpPr/>
          <p:nvPr/>
        </p:nvSpPr>
        <p:spPr>
          <a:xfrm rot="-5400000">
            <a:off x="2292706" y="5464114"/>
            <a:ext cx="950268" cy="32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mic Sans MS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KGM+Y</a:t>
            </a:r>
          </a:p>
        </p:txBody>
      </p:sp>
      <p:pic>
        <p:nvPicPr>
          <p:cNvPr id="471" name="Shape 471" descr="C:\Users\faa50\Desktop\Horse experiment GUMC100\countes pic for proliferation\horse k gumc 100 fy day 6 10x 03-14-2016.tif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651475" y="544371"/>
            <a:ext cx="2739925" cy="1977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Shape 472" descr="F:\Horse project other microsope\horse kerationcyte  crc p2 10x   2-23-16 .jp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122892" y="552309"/>
            <a:ext cx="2743319" cy="1981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Shape 473" descr="F:\Horse project other microsope\horse kerationcyte  crc p2 40x   2-23-16 .jp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809323" y="556417"/>
            <a:ext cx="1065028" cy="857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Shape 474" descr="C:\Users\faa50\Desktop\Horse experiment GUMC100\countes pic for proliferation\horse k gumc 100 fy day 6 40x  03-14-2016.tif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326373" y="556417"/>
            <a:ext cx="1065028" cy="857846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Shape 477"/>
          <p:cNvSpPr/>
          <p:nvPr/>
        </p:nvSpPr>
        <p:spPr>
          <a:xfrm>
            <a:off x="4040620" y="1245770"/>
            <a:ext cx="289800" cy="446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b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533400" y="1280776"/>
            <a:ext cx="272100" cy="446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a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473393" y="3375477"/>
            <a:ext cx="289800" cy="446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c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2388617" y="5573246"/>
            <a:ext cx="289800" cy="446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e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4057301" y="3342578"/>
            <a:ext cx="289800" cy="4465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d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-1588"/>
            <a:ext cx="760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smtClean="0">
                <a:latin typeface="Calibri"/>
                <a:ea typeface="Calibri"/>
                <a:cs typeface="Calibri"/>
                <a:sym typeface="Calibri"/>
              </a:rPr>
              <a:t>Sub Fig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6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000" y="3451515"/>
            <a:ext cx="2842800" cy="1753871"/>
          </a:xfrm>
          <a:prstGeom prst="rect">
            <a:avLst/>
          </a:prstGeom>
        </p:spPr>
      </p:pic>
      <p:pic>
        <p:nvPicPr>
          <p:cNvPr id="4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39000" y="0"/>
            <a:ext cx="2776658" cy="1676399"/>
          </a:xfrm>
          <a:prstGeom prst="rect">
            <a:avLst/>
          </a:prstGeom>
        </p:spPr>
      </p:pic>
      <p:pic>
        <p:nvPicPr>
          <p:cNvPr id="5" name="Picture 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58870" y="0"/>
            <a:ext cx="2822530" cy="1688165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938999" y="1688166"/>
            <a:ext cx="2811553" cy="1676400"/>
          </a:xfrm>
          <a:prstGeom prst="rect">
            <a:avLst/>
          </a:prstGeom>
        </p:spPr>
      </p:pic>
      <p:pic>
        <p:nvPicPr>
          <p:cNvPr id="7" name="Picture 9"/>
          <p:cNvPicPr>
            <a:picLocks/>
          </p:cNvPicPr>
          <p:nvPr/>
        </p:nvPicPr>
        <p:blipFill rotWithShape="1">
          <a:blip r:embed="rId6"/>
          <a:srcRect b="26509"/>
          <a:stretch/>
        </p:blipFill>
        <p:spPr>
          <a:xfrm>
            <a:off x="6802315" y="309236"/>
            <a:ext cx="2100142" cy="858693"/>
          </a:xfrm>
          <a:prstGeom prst="rect">
            <a:avLst/>
          </a:prstGeom>
        </p:spPr>
      </p:pic>
      <p:pic>
        <p:nvPicPr>
          <p:cNvPr id="9" name="Picture 4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1676400"/>
            <a:ext cx="2822529" cy="1688165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 rotWithShape="1">
          <a:blip r:embed="rId8"/>
          <a:srcRect l="3221" b="26366"/>
          <a:stretch/>
        </p:blipFill>
        <p:spPr>
          <a:xfrm>
            <a:off x="6905047" y="2097019"/>
            <a:ext cx="2065247" cy="858693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51516"/>
            <a:ext cx="2877969" cy="1683069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95" y="5205387"/>
            <a:ext cx="2853205" cy="1652613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70" y="5181600"/>
            <a:ext cx="2878330" cy="1676400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7766" y="597266"/>
            <a:ext cx="2205691" cy="13843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0166" y="4407266"/>
            <a:ext cx="2205691" cy="1384300"/>
          </a:xfrm>
          <a:prstGeom prst="rect">
            <a:avLst/>
          </a:prstGeom>
        </p:spPr>
      </p:pic>
      <p:sp>
        <p:nvSpPr>
          <p:cNvPr id="30" name="Shape 516"/>
          <p:cNvSpPr/>
          <p:nvPr/>
        </p:nvSpPr>
        <p:spPr>
          <a:xfrm>
            <a:off x="635850" y="3567820"/>
            <a:ext cx="289800" cy="36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c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" name="Shape 517"/>
          <p:cNvSpPr/>
          <p:nvPr/>
        </p:nvSpPr>
        <p:spPr>
          <a:xfrm>
            <a:off x="685800" y="76200"/>
            <a:ext cx="272100" cy="36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a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" name="Shape 519"/>
          <p:cNvSpPr/>
          <p:nvPr/>
        </p:nvSpPr>
        <p:spPr>
          <a:xfrm>
            <a:off x="659495" y="1905000"/>
            <a:ext cx="272100" cy="36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b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" name="Shape 520"/>
          <p:cNvSpPr/>
          <p:nvPr/>
        </p:nvSpPr>
        <p:spPr>
          <a:xfrm>
            <a:off x="666392" y="5334000"/>
            <a:ext cx="289800" cy="369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d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-1588"/>
            <a:ext cx="760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smtClean="0">
                <a:latin typeface="Calibri"/>
                <a:ea typeface="Calibri"/>
                <a:cs typeface="Calibri"/>
                <a:sym typeface="Calibri"/>
              </a:rPr>
              <a:t>Sub Fig 2</a:t>
            </a:r>
            <a:endParaRPr lang="en-US" dirty="0"/>
          </a:p>
        </p:txBody>
      </p:sp>
      <p:pic>
        <p:nvPicPr>
          <p:cNvPr id="22" name="Picture 8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6786275" y="3937120"/>
            <a:ext cx="2206714" cy="841076"/>
          </a:xfrm>
          <a:prstGeom prst="rect">
            <a:avLst/>
          </a:prstGeom>
        </p:spPr>
      </p:pic>
      <p:pic>
        <p:nvPicPr>
          <p:cNvPr id="23" name="Picture 9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6802315" y="5590453"/>
            <a:ext cx="2190674" cy="8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046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faa50\Downloads\309 HORSE TISSUE 40X _2 1-5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14" y="3364230"/>
            <a:ext cx="2142216" cy="19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hape 491" descr="309 ck14 epiderm 1-600 40x  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2315" y="3364230"/>
            <a:ext cx="2142216" cy="1969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489" descr="ck14 breast cancer 1-600 40x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3000" y="1066800"/>
            <a:ext cx="2164554" cy="1951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493" descr="negative slide breast cancer 40x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989" y="1066799"/>
            <a:ext cx="2164554" cy="196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faa50\Downloads\breast 1-5000 ck1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13" y="1066800"/>
            <a:ext cx="2142218" cy="19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hape 494"/>
          <p:cNvSpPr txBox="1"/>
          <p:nvPr/>
        </p:nvSpPr>
        <p:spPr>
          <a:xfrm>
            <a:off x="1740505" y="718459"/>
            <a:ext cx="969544" cy="45584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CK-14 1-600</a:t>
            </a:r>
          </a:p>
        </p:txBody>
      </p:sp>
      <p:sp>
        <p:nvSpPr>
          <p:cNvPr id="16" name="Shape 495"/>
          <p:cNvSpPr txBox="1"/>
          <p:nvPr/>
        </p:nvSpPr>
        <p:spPr>
          <a:xfrm>
            <a:off x="6221659" y="534106"/>
            <a:ext cx="1673885" cy="64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2222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Secondary antibody only </a:t>
            </a:r>
          </a:p>
        </p:txBody>
      </p:sp>
      <p:sp>
        <p:nvSpPr>
          <p:cNvPr id="17" name="Shape 498"/>
          <p:cNvSpPr txBox="1"/>
          <p:nvPr/>
        </p:nvSpPr>
        <p:spPr>
          <a:xfrm>
            <a:off x="369300" y="4397808"/>
            <a:ext cx="849900" cy="54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  Horse </a:t>
            </a:r>
          </a:p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 err="1" smtClean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Epiderm</a:t>
            </a:r>
            <a:endParaRPr lang="en-US" sz="1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</p:txBody>
      </p:sp>
      <p:sp>
        <p:nvSpPr>
          <p:cNvPr id="18" name="Shape 500"/>
          <p:cNvSpPr/>
          <p:nvPr/>
        </p:nvSpPr>
        <p:spPr>
          <a:xfrm>
            <a:off x="527177" y="4120348"/>
            <a:ext cx="289800" cy="27746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b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Shape 501"/>
          <p:cNvSpPr/>
          <p:nvPr/>
        </p:nvSpPr>
        <p:spPr>
          <a:xfrm>
            <a:off x="544877" y="1415662"/>
            <a:ext cx="272100" cy="27746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28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 panose="020F0502020204030204" pitchFamily="34" charset="0"/>
                <a:ea typeface="Times New Roman"/>
                <a:cs typeface="Times New Roman"/>
                <a:sym typeface="Times New Roman"/>
              </a:rPr>
              <a:t>a</a:t>
            </a:r>
            <a:endParaRPr lang="en-US" sz="1800" b="1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Shape 497"/>
          <p:cNvSpPr txBox="1"/>
          <p:nvPr/>
        </p:nvSpPr>
        <p:spPr>
          <a:xfrm>
            <a:off x="415950" y="1722119"/>
            <a:ext cx="756600" cy="540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Breast </a:t>
            </a:r>
          </a:p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 smtClean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Cancer</a:t>
            </a:r>
            <a:endParaRPr lang="en-US" sz="1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76200" y="-1588"/>
            <a:ext cx="760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smtClean="0">
                <a:latin typeface="Calibri"/>
                <a:ea typeface="Calibri"/>
                <a:cs typeface="Calibri"/>
                <a:sym typeface="Calibri"/>
              </a:rPr>
              <a:t>Sub Fig 3</a:t>
            </a:r>
            <a:endParaRPr lang="en-US" dirty="0"/>
          </a:p>
        </p:txBody>
      </p:sp>
      <p:sp>
        <p:nvSpPr>
          <p:cNvPr id="23" name="Shape 492"/>
          <p:cNvSpPr txBox="1"/>
          <p:nvPr/>
        </p:nvSpPr>
        <p:spPr>
          <a:xfrm>
            <a:off x="4069058" y="755823"/>
            <a:ext cx="1067728" cy="3429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-222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CK-14 </a:t>
            </a:r>
            <a:r>
              <a:rPr lang="en-US" sz="1200" b="1" i="0" u="none" strike="noStrike" cap="none" dirty="0" smtClean="0">
                <a:solidFill>
                  <a:srgbClr val="000000"/>
                </a:solidFill>
                <a:latin typeface="Calibri" panose="020F0502020204030204" pitchFamily="34" charset="0"/>
                <a:sym typeface="Arial"/>
              </a:rPr>
              <a:t>1-5000</a:t>
            </a:r>
            <a:endParaRPr lang="en-US" sz="12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sym typeface="Arial"/>
            </a:endParaRPr>
          </a:p>
        </p:txBody>
      </p:sp>
      <p:pic>
        <p:nvPicPr>
          <p:cNvPr id="3074" name="Picture 2" descr="C:\Users\faa50\Downloads\horse tissue only secondar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989" y="3364230"/>
            <a:ext cx="2164554" cy="19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0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44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data</dc:title>
  <dc:creator>Faris Abdullah Alkhilaiwi</dc:creator>
  <cp:lastModifiedBy>Faris Abdullah Alkhilaiwi</cp:lastModifiedBy>
  <cp:revision>15</cp:revision>
  <dcterms:created xsi:type="dcterms:W3CDTF">2018-01-06T21:37:33Z</dcterms:created>
  <dcterms:modified xsi:type="dcterms:W3CDTF">2018-05-12T16:14:40Z</dcterms:modified>
</cp:coreProperties>
</file>