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0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8" userDrawn="1">
          <p15:clr>
            <a:srgbClr val="A4A3A4"/>
          </p15:clr>
        </p15:guide>
        <p15:guide id="2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64" autoAdjust="0"/>
  </p:normalViewPr>
  <p:slideViewPr>
    <p:cSldViewPr>
      <p:cViewPr varScale="1">
        <p:scale>
          <a:sx n="51" d="100"/>
          <a:sy n="51" d="100"/>
        </p:scale>
        <p:origin x="2316" y="90"/>
      </p:cViewPr>
      <p:guideLst>
        <p:guide orient="horz" pos="988"/>
        <p:guide pos="10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3AB5B-17B4-40CD-BC33-E8D1BD8B6E06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9B63D-3E21-4754-A574-5B91CFC82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018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5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2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8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56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3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1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90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6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46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24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3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3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1558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90"/>
            <a:ext cx="5829300" cy="2166937"/>
          </a:xfrm>
        </p:spPr>
        <p:txBody>
          <a:bodyPr anchor="b"/>
          <a:lstStyle>
            <a:lvl1pPr marL="0" indent="0">
              <a:buNone/>
              <a:defRPr sz="779">
                <a:solidFill>
                  <a:schemeClr val="tx1">
                    <a:tint val="75000"/>
                  </a:schemeClr>
                </a:solidFill>
              </a:defRPr>
            </a:lvl1pPr>
            <a:lvl2pPr marL="178030" indent="0">
              <a:buNone/>
              <a:defRPr sz="701">
                <a:solidFill>
                  <a:schemeClr val="tx1">
                    <a:tint val="75000"/>
                  </a:schemeClr>
                </a:solidFill>
              </a:defRPr>
            </a:lvl2pPr>
            <a:lvl3pPr marL="356059" indent="0">
              <a:buNone/>
              <a:defRPr sz="623">
                <a:solidFill>
                  <a:schemeClr val="tx1">
                    <a:tint val="75000"/>
                  </a:schemeClr>
                </a:solidFill>
              </a:defRPr>
            </a:lvl3pPr>
            <a:lvl4pPr marL="534088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4pPr>
            <a:lvl5pPr marL="712117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5pPr>
            <a:lvl6pPr marL="890146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6pPr>
            <a:lvl7pPr marL="1068175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7pPr>
            <a:lvl8pPr marL="1246205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8pPr>
            <a:lvl9pPr marL="1424234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1090"/>
            </a:lvl1pPr>
            <a:lvl2pPr>
              <a:defRPr sz="935"/>
            </a:lvl2pPr>
            <a:lvl3pPr>
              <a:defRPr sz="779"/>
            </a:lvl3pPr>
            <a:lvl4pPr>
              <a:defRPr sz="701"/>
            </a:lvl4pPr>
            <a:lvl5pPr>
              <a:defRPr sz="701"/>
            </a:lvl5pPr>
            <a:lvl6pPr>
              <a:defRPr sz="701"/>
            </a:lvl6pPr>
            <a:lvl7pPr>
              <a:defRPr sz="701"/>
            </a:lvl7pPr>
            <a:lvl8pPr>
              <a:defRPr sz="701"/>
            </a:lvl8pPr>
            <a:lvl9pPr>
              <a:defRPr sz="70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1090"/>
            </a:lvl1pPr>
            <a:lvl2pPr>
              <a:defRPr sz="935"/>
            </a:lvl2pPr>
            <a:lvl3pPr>
              <a:defRPr sz="779"/>
            </a:lvl3pPr>
            <a:lvl4pPr>
              <a:defRPr sz="701"/>
            </a:lvl4pPr>
            <a:lvl5pPr>
              <a:defRPr sz="701"/>
            </a:lvl5pPr>
            <a:lvl6pPr>
              <a:defRPr sz="701"/>
            </a:lvl6pPr>
            <a:lvl7pPr>
              <a:defRPr sz="701"/>
            </a:lvl7pPr>
            <a:lvl8pPr>
              <a:defRPr sz="701"/>
            </a:lvl8pPr>
            <a:lvl9pPr>
              <a:defRPr sz="70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2" y="2217387"/>
            <a:ext cx="3030141" cy="924101"/>
          </a:xfrm>
        </p:spPr>
        <p:txBody>
          <a:bodyPr anchor="b"/>
          <a:lstStyle>
            <a:lvl1pPr marL="0" indent="0">
              <a:buNone/>
              <a:defRPr sz="935" b="1"/>
            </a:lvl1pPr>
            <a:lvl2pPr marL="178030" indent="0">
              <a:buNone/>
              <a:defRPr sz="779" b="1"/>
            </a:lvl2pPr>
            <a:lvl3pPr marL="356059" indent="0">
              <a:buNone/>
              <a:defRPr sz="701" b="1"/>
            </a:lvl3pPr>
            <a:lvl4pPr marL="534088" indent="0">
              <a:buNone/>
              <a:defRPr sz="623" b="1"/>
            </a:lvl4pPr>
            <a:lvl5pPr marL="712117" indent="0">
              <a:buNone/>
              <a:defRPr sz="623" b="1"/>
            </a:lvl5pPr>
            <a:lvl6pPr marL="890146" indent="0">
              <a:buNone/>
              <a:defRPr sz="623" b="1"/>
            </a:lvl6pPr>
            <a:lvl7pPr marL="1068175" indent="0">
              <a:buNone/>
              <a:defRPr sz="623" b="1"/>
            </a:lvl7pPr>
            <a:lvl8pPr marL="1246205" indent="0">
              <a:buNone/>
              <a:defRPr sz="623" b="1"/>
            </a:lvl8pPr>
            <a:lvl9pPr marL="1424234" indent="0">
              <a:buNone/>
              <a:defRPr sz="62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935"/>
            </a:lvl1pPr>
            <a:lvl2pPr>
              <a:defRPr sz="779"/>
            </a:lvl2pPr>
            <a:lvl3pPr>
              <a:defRPr sz="701"/>
            </a:lvl3pPr>
            <a:lvl4pPr>
              <a:defRPr sz="623"/>
            </a:lvl4pPr>
            <a:lvl5pPr>
              <a:defRPr sz="623"/>
            </a:lvl5pPr>
            <a:lvl6pPr>
              <a:defRPr sz="623"/>
            </a:lvl6pPr>
            <a:lvl7pPr>
              <a:defRPr sz="623"/>
            </a:lvl7pPr>
            <a:lvl8pPr>
              <a:defRPr sz="623"/>
            </a:lvl8pPr>
            <a:lvl9pPr>
              <a:defRPr sz="62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71" y="2217387"/>
            <a:ext cx="3031331" cy="924101"/>
          </a:xfrm>
        </p:spPr>
        <p:txBody>
          <a:bodyPr anchor="b"/>
          <a:lstStyle>
            <a:lvl1pPr marL="0" indent="0">
              <a:buNone/>
              <a:defRPr sz="935" b="1"/>
            </a:lvl1pPr>
            <a:lvl2pPr marL="178030" indent="0">
              <a:buNone/>
              <a:defRPr sz="779" b="1"/>
            </a:lvl2pPr>
            <a:lvl3pPr marL="356059" indent="0">
              <a:buNone/>
              <a:defRPr sz="701" b="1"/>
            </a:lvl3pPr>
            <a:lvl4pPr marL="534088" indent="0">
              <a:buNone/>
              <a:defRPr sz="623" b="1"/>
            </a:lvl4pPr>
            <a:lvl5pPr marL="712117" indent="0">
              <a:buNone/>
              <a:defRPr sz="623" b="1"/>
            </a:lvl5pPr>
            <a:lvl6pPr marL="890146" indent="0">
              <a:buNone/>
              <a:defRPr sz="623" b="1"/>
            </a:lvl6pPr>
            <a:lvl7pPr marL="1068175" indent="0">
              <a:buNone/>
              <a:defRPr sz="623" b="1"/>
            </a:lvl7pPr>
            <a:lvl8pPr marL="1246205" indent="0">
              <a:buNone/>
              <a:defRPr sz="623" b="1"/>
            </a:lvl8pPr>
            <a:lvl9pPr marL="1424234" indent="0">
              <a:buNone/>
              <a:defRPr sz="62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71" y="3141486"/>
            <a:ext cx="3031331" cy="5707416"/>
          </a:xfrm>
        </p:spPr>
        <p:txBody>
          <a:bodyPr/>
          <a:lstStyle>
            <a:lvl1pPr>
              <a:defRPr sz="935"/>
            </a:lvl1pPr>
            <a:lvl2pPr>
              <a:defRPr sz="779"/>
            </a:lvl2pPr>
            <a:lvl3pPr>
              <a:defRPr sz="701"/>
            </a:lvl3pPr>
            <a:lvl4pPr>
              <a:defRPr sz="623"/>
            </a:lvl4pPr>
            <a:lvl5pPr>
              <a:defRPr sz="623"/>
            </a:lvl5pPr>
            <a:lvl6pPr>
              <a:defRPr sz="623"/>
            </a:lvl6pPr>
            <a:lvl7pPr>
              <a:defRPr sz="623"/>
            </a:lvl7pPr>
            <a:lvl8pPr>
              <a:defRPr sz="623"/>
            </a:lvl8pPr>
            <a:lvl9pPr>
              <a:defRPr sz="62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2" y="394407"/>
            <a:ext cx="2256235" cy="1678517"/>
          </a:xfrm>
        </p:spPr>
        <p:txBody>
          <a:bodyPr anchor="b"/>
          <a:lstStyle>
            <a:lvl1pPr algn="l">
              <a:defRPr sz="779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9" y="394410"/>
            <a:ext cx="3833813" cy="8454497"/>
          </a:xfrm>
        </p:spPr>
        <p:txBody>
          <a:bodyPr/>
          <a:lstStyle>
            <a:lvl1pPr>
              <a:defRPr sz="1246"/>
            </a:lvl1pPr>
            <a:lvl2pPr>
              <a:defRPr sz="1090"/>
            </a:lvl2pPr>
            <a:lvl3pPr>
              <a:defRPr sz="935"/>
            </a:lvl3pPr>
            <a:lvl4pPr>
              <a:defRPr sz="779"/>
            </a:lvl4pPr>
            <a:lvl5pPr>
              <a:defRPr sz="779"/>
            </a:lvl5pPr>
            <a:lvl6pPr>
              <a:defRPr sz="779"/>
            </a:lvl6pPr>
            <a:lvl7pPr>
              <a:defRPr sz="779"/>
            </a:lvl7pPr>
            <a:lvl8pPr>
              <a:defRPr sz="779"/>
            </a:lvl8pPr>
            <a:lvl9pPr>
              <a:defRPr sz="77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2" y="2072924"/>
            <a:ext cx="2256235" cy="6775980"/>
          </a:xfrm>
        </p:spPr>
        <p:txBody>
          <a:bodyPr/>
          <a:lstStyle>
            <a:lvl1pPr marL="0" indent="0">
              <a:buNone/>
              <a:defRPr sz="545"/>
            </a:lvl1pPr>
            <a:lvl2pPr marL="178030" indent="0">
              <a:buNone/>
              <a:defRPr sz="467"/>
            </a:lvl2pPr>
            <a:lvl3pPr marL="356059" indent="0">
              <a:buNone/>
              <a:defRPr sz="389"/>
            </a:lvl3pPr>
            <a:lvl4pPr marL="534088" indent="0">
              <a:buNone/>
              <a:defRPr sz="350"/>
            </a:lvl4pPr>
            <a:lvl5pPr marL="712117" indent="0">
              <a:buNone/>
              <a:defRPr sz="350"/>
            </a:lvl5pPr>
            <a:lvl6pPr marL="890146" indent="0">
              <a:buNone/>
              <a:defRPr sz="350"/>
            </a:lvl6pPr>
            <a:lvl7pPr marL="1068175" indent="0">
              <a:buNone/>
              <a:defRPr sz="350"/>
            </a:lvl7pPr>
            <a:lvl8pPr marL="1246205" indent="0">
              <a:buNone/>
              <a:defRPr sz="350"/>
            </a:lvl8pPr>
            <a:lvl9pPr marL="1424234" indent="0">
              <a:buNone/>
              <a:defRPr sz="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779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1246"/>
            </a:lvl1pPr>
            <a:lvl2pPr marL="178030" indent="0">
              <a:buNone/>
              <a:defRPr sz="1090"/>
            </a:lvl2pPr>
            <a:lvl3pPr marL="356059" indent="0">
              <a:buNone/>
              <a:defRPr sz="935"/>
            </a:lvl3pPr>
            <a:lvl4pPr marL="534088" indent="0">
              <a:buNone/>
              <a:defRPr sz="779"/>
            </a:lvl4pPr>
            <a:lvl5pPr marL="712117" indent="0">
              <a:buNone/>
              <a:defRPr sz="779"/>
            </a:lvl5pPr>
            <a:lvl6pPr marL="890146" indent="0">
              <a:buNone/>
              <a:defRPr sz="779"/>
            </a:lvl6pPr>
            <a:lvl7pPr marL="1068175" indent="0">
              <a:buNone/>
              <a:defRPr sz="779"/>
            </a:lvl7pPr>
            <a:lvl8pPr marL="1246205" indent="0">
              <a:buNone/>
              <a:defRPr sz="779"/>
            </a:lvl8pPr>
            <a:lvl9pPr marL="1424234" indent="0">
              <a:buNone/>
              <a:defRPr sz="779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545"/>
            </a:lvl1pPr>
            <a:lvl2pPr marL="178030" indent="0">
              <a:buNone/>
              <a:defRPr sz="467"/>
            </a:lvl2pPr>
            <a:lvl3pPr marL="356059" indent="0">
              <a:buNone/>
              <a:defRPr sz="389"/>
            </a:lvl3pPr>
            <a:lvl4pPr marL="534088" indent="0">
              <a:buNone/>
              <a:defRPr sz="350"/>
            </a:lvl4pPr>
            <a:lvl5pPr marL="712117" indent="0">
              <a:buNone/>
              <a:defRPr sz="350"/>
            </a:lvl5pPr>
            <a:lvl6pPr marL="890146" indent="0">
              <a:buNone/>
              <a:defRPr sz="350"/>
            </a:lvl6pPr>
            <a:lvl7pPr marL="1068175" indent="0">
              <a:buNone/>
              <a:defRPr sz="350"/>
            </a:lvl7pPr>
            <a:lvl8pPr marL="1246205" indent="0">
              <a:buNone/>
              <a:defRPr sz="350"/>
            </a:lvl8pPr>
            <a:lvl9pPr marL="1424234" indent="0">
              <a:buNone/>
              <a:defRPr sz="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1" y="9181399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56059" rtl="0" eaLnBrk="1" latinLnBrk="0" hangingPunct="1">
        <a:spcBef>
          <a:spcPct val="0"/>
        </a:spcBef>
        <a:buNone/>
        <a:defRPr sz="17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522" indent="-133522" algn="l" defTabSz="356059" rtl="0" eaLnBrk="1" latinLnBrk="0" hangingPunct="1">
        <a:spcBef>
          <a:spcPct val="20000"/>
        </a:spcBef>
        <a:buFont typeface="Arial" pitchFamily="34" charset="0"/>
        <a:buChar char="•"/>
        <a:defRPr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289298" indent="-111269" algn="l" defTabSz="356059" rtl="0" eaLnBrk="1" latinLnBrk="0" hangingPunct="1">
        <a:spcBef>
          <a:spcPct val="20000"/>
        </a:spcBef>
        <a:buFont typeface="Arial" pitchFamily="34" charset="0"/>
        <a:buChar char="–"/>
        <a:defRPr sz="1090" kern="1200">
          <a:solidFill>
            <a:schemeClr val="tx1"/>
          </a:solidFill>
          <a:latin typeface="+mn-lt"/>
          <a:ea typeface="+mn-ea"/>
          <a:cs typeface="+mn-cs"/>
        </a:defRPr>
      </a:lvl2pPr>
      <a:lvl3pPr marL="445073" indent="-89015" algn="l" defTabSz="356059" rtl="0" eaLnBrk="1" latinLnBrk="0" hangingPunct="1">
        <a:spcBef>
          <a:spcPct val="20000"/>
        </a:spcBef>
        <a:buFont typeface="Arial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3pPr>
      <a:lvl4pPr marL="623102" indent="-89015" algn="l" defTabSz="356059" rtl="0" eaLnBrk="1" latinLnBrk="0" hangingPunct="1">
        <a:spcBef>
          <a:spcPct val="20000"/>
        </a:spcBef>
        <a:buFont typeface="Arial" pitchFamily="34" charset="0"/>
        <a:buChar char="–"/>
        <a:defRPr sz="779" kern="1200">
          <a:solidFill>
            <a:schemeClr val="tx1"/>
          </a:solidFill>
          <a:latin typeface="+mn-lt"/>
          <a:ea typeface="+mn-ea"/>
          <a:cs typeface="+mn-cs"/>
        </a:defRPr>
      </a:lvl4pPr>
      <a:lvl5pPr marL="801132" indent="-89015" algn="l" defTabSz="356059" rtl="0" eaLnBrk="1" latinLnBrk="0" hangingPunct="1">
        <a:spcBef>
          <a:spcPct val="20000"/>
        </a:spcBef>
        <a:buFont typeface="Arial" pitchFamily="34" charset="0"/>
        <a:buChar char="»"/>
        <a:defRPr sz="779" kern="1200">
          <a:solidFill>
            <a:schemeClr val="tx1"/>
          </a:solidFill>
          <a:latin typeface="+mn-lt"/>
          <a:ea typeface="+mn-ea"/>
          <a:cs typeface="+mn-cs"/>
        </a:defRPr>
      </a:lvl5pPr>
      <a:lvl6pPr marL="979161" indent="-89015" algn="l" defTabSz="356059" rtl="0" eaLnBrk="1" latinLnBrk="0" hangingPunct="1">
        <a:spcBef>
          <a:spcPct val="20000"/>
        </a:spcBef>
        <a:buFont typeface="Arial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6pPr>
      <a:lvl7pPr marL="1157190" indent="-89015" algn="l" defTabSz="356059" rtl="0" eaLnBrk="1" latinLnBrk="0" hangingPunct="1">
        <a:spcBef>
          <a:spcPct val="20000"/>
        </a:spcBef>
        <a:buFont typeface="Arial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7pPr>
      <a:lvl8pPr marL="1335219" indent="-89015" algn="l" defTabSz="356059" rtl="0" eaLnBrk="1" latinLnBrk="0" hangingPunct="1">
        <a:spcBef>
          <a:spcPct val="20000"/>
        </a:spcBef>
        <a:buFont typeface="Arial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8pPr>
      <a:lvl9pPr marL="1513248" indent="-89015" algn="l" defTabSz="356059" rtl="0" eaLnBrk="1" latinLnBrk="0" hangingPunct="1">
        <a:spcBef>
          <a:spcPct val="20000"/>
        </a:spcBef>
        <a:buFont typeface="Arial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1pPr>
      <a:lvl2pPr marL="178030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2pPr>
      <a:lvl3pPr marL="356059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3pPr>
      <a:lvl4pPr marL="534088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4pPr>
      <a:lvl5pPr marL="712117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5pPr>
      <a:lvl6pPr marL="890146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6pPr>
      <a:lvl7pPr marL="1068175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7pPr>
      <a:lvl8pPr marL="1246205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8pPr>
      <a:lvl9pPr marL="1424234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0" y="434620"/>
            <a:ext cx="6820344" cy="468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0" y="5241552"/>
            <a:ext cx="6820344" cy="4680000"/>
          </a:xfrm>
          <a:prstGeom prst="rect">
            <a:avLst/>
          </a:prstGeom>
        </p:spPr>
      </p:pic>
      <p:sp>
        <p:nvSpPr>
          <p:cNvPr id="6" name="TextBox 12"/>
          <p:cNvSpPr txBox="1"/>
          <p:nvPr/>
        </p:nvSpPr>
        <p:spPr>
          <a:xfrm>
            <a:off x="188640" y="0"/>
            <a:ext cx="1944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 3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-27384" y="70452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-27384" y="5564345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136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23916</TotalTime>
  <Words>5</Words>
  <Application>Microsoft Office PowerPoint</Application>
  <PresentationFormat>A4 纸张(210x297 毫米)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LAD</dc:creator>
  <cp:lastModifiedBy>LAD</cp:lastModifiedBy>
  <cp:revision>1512</cp:revision>
  <dcterms:created xsi:type="dcterms:W3CDTF">2017-08-05T06:51:11Z</dcterms:created>
  <dcterms:modified xsi:type="dcterms:W3CDTF">2018-04-22T13:18:12Z</dcterms:modified>
</cp:coreProperties>
</file>