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23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8" userDrawn="1">
          <p15:clr>
            <a:srgbClr val="A4A3A4"/>
          </p15:clr>
        </p15:guide>
        <p15:guide id="2" pos="10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364" autoAdjust="0"/>
  </p:normalViewPr>
  <p:slideViewPr>
    <p:cSldViewPr>
      <p:cViewPr varScale="1">
        <p:scale>
          <a:sx n="51" d="100"/>
          <a:sy n="51" d="100"/>
        </p:scale>
        <p:origin x="2316" y="90"/>
      </p:cViewPr>
      <p:guideLst>
        <p:guide orient="horz" pos="988"/>
        <p:guide pos="102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3AB5B-17B4-40CD-BC33-E8D1BD8B6E06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9B63D-3E21-4754-A574-5B91CFC822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5018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5"/>
            <a:ext cx="5829300" cy="212336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2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8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56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3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1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90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68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462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24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3"/>
            <a:ext cx="1543050" cy="84522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3"/>
            <a:ext cx="4514850" cy="84522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1558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90"/>
            <a:ext cx="5829300" cy="2166937"/>
          </a:xfrm>
        </p:spPr>
        <p:txBody>
          <a:bodyPr anchor="b"/>
          <a:lstStyle>
            <a:lvl1pPr marL="0" indent="0">
              <a:buNone/>
              <a:defRPr sz="779">
                <a:solidFill>
                  <a:schemeClr val="tx1">
                    <a:tint val="75000"/>
                  </a:schemeClr>
                </a:solidFill>
              </a:defRPr>
            </a:lvl1pPr>
            <a:lvl2pPr marL="178030" indent="0">
              <a:buNone/>
              <a:defRPr sz="701">
                <a:solidFill>
                  <a:schemeClr val="tx1">
                    <a:tint val="75000"/>
                  </a:schemeClr>
                </a:solidFill>
              </a:defRPr>
            </a:lvl2pPr>
            <a:lvl3pPr marL="356059" indent="0">
              <a:buNone/>
              <a:defRPr sz="623">
                <a:solidFill>
                  <a:schemeClr val="tx1">
                    <a:tint val="75000"/>
                  </a:schemeClr>
                </a:solidFill>
              </a:defRPr>
            </a:lvl3pPr>
            <a:lvl4pPr marL="534088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4pPr>
            <a:lvl5pPr marL="712117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5pPr>
            <a:lvl6pPr marL="890146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6pPr>
            <a:lvl7pPr marL="1068175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7pPr>
            <a:lvl8pPr marL="1246205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8pPr>
            <a:lvl9pPr marL="1424234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1090"/>
            </a:lvl1pPr>
            <a:lvl2pPr>
              <a:defRPr sz="935"/>
            </a:lvl2pPr>
            <a:lvl3pPr>
              <a:defRPr sz="779"/>
            </a:lvl3pPr>
            <a:lvl4pPr>
              <a:defRPr sz="701"/>
            </a:lvl4pPr>
            <a:lvl5pPr>
              <a:defRPr sz="701"/>
            </a:lvl5pPr>
            <a:lvl6pPr>
              <a:defRPr sz="701"/>
            </a:lvl6pPr>
            <a:lvl7pPr>
              <a:defRPr sz="701"/>
            </a:lvl7pPr>
            <a:lvl8pPr>
              <a:defRPr sz="701"/>
            </a:lvl8pPr>
            <a:lvl9pPr>
              <a:defRPr sz="70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1090"/>
            </a:lvl1pPr>
            <a:lvl2pPr>
              <a:defRPr sz="935"/>
            </a:lvl2pPr>
            <a:lvl3pPr>
              <a:defRPr sz="779"/>
            </a:lvl3pPr>
            <a:lvl4pPr>
              <a:defRPr sz="701"/>
            </a:lvl4pPr>
            <a:lvl5pPr>
              <a:defRPr sz="701"/>
            </a:lvl5pPr>
            <a:lvl6pPr>
              <a:defRPr sz="701"/>
            </a:lvl6pPr>
            <a:lvl7pPr>
              <a:defRPr sz="701"/>
            </a:lvl7pPr>
            <a:lvl8pPr>
              <a:defRPr sz="701"/>
            </a:lvl8pPr>
            <a:lvl9pPr>
              <a:defRPr sz="70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2" y="2217387"/>
            <a:ext cx="3030141" cy="924101"/>
          </a:xfrm>
        </p:spPr>
        <p:txBody>
          <a:bodyPr anchor="b"/>
          <a:lstStyle>
            <a:lvl1pPr marL="0" indent="0">
              <a:buNone/>
              <a:defRPr sz="935" b="1"/>
            </a:lvl1pPr>
            <a:lvl2pPr marL="178030" indent="0">
              <a:buNone/>
              <a:defRPr sz="779" b="1"/>
            </a:lvl2pPr>
            <a:lvl3pPr marL="356059" indent="0">
              <a:buNone/>
              <a:defRPr sz="701" b="1"/>
            </a:lvl3pPr>
            <a:lvl4pPr marL="534088" indent="0">
              <a:buNone/>
              <a:defRPr sz="623" b="1"/>
            </a:lvl4pPr>
            <a:lvl5pPr marL="712117" indent="0">
              <a:buNone/>
              <a:defRPr sz="623" b="1"/>
            </a:lvl5pPr>
            <a:lvl6pPr marL="890146" indent="0">
              <a:buNone/>
              <a:defRPr sz="623" b="1"/>
            </a:lvl6pPr>
            <a:lvl7pPr marL="1068175" indent="0">
              <a:buNone/>
              <a:defRPr sz="623" b="1"/>
            </a:lvl7pPr>
            <a:lvl8pPr marL="1246205" indent="0">
              <a:buNone/>
              <a:defRPr sz="623" b="1"/>
            </a:lvl8pPr>
            <a:lvl9pPr marL="1424234" indent="0">
              <a:buNone/>
              <a:defRPr sz="62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2" y="3141486"/>
            <a:ext cx="3030141" cy="5707416"/>
          </a:xfrm>
        </p:spPr>
        <p:txBody>
          <a:bodyPr/>
          <a:lstStyle>
            <a:lvl1pPr>
              <a:defRPr sz="935"/>
            </a:lvl1pPr>
            <a:lvl2pPr>
              <a:defRPr sz="779"/>
            </a:lvl2pPr>
            <a:lvl3pPr>
              <a:defRPr sz="701"/>
            </a:lvl3pPr>
            <a:lvl4pPr>
              <a:defRPr sz="623"/>
            </a:lvl4pPr>
            <a:lvl5pPr>
              <a:defRPr sz="623"/>
            </a:lvl5pPr>
            <a:lvl6pPr>
              <a:defRPr sz="623"/>
            </a:lvl6pPr>
            <a:lvl7pPr>
              <a:defRPr sz="623"/>
            </a:lvl7pPr>
            <a:lvl8pPr>
              <a:defRPr sz="623"/>
            </a:lvl8pPr>
            <a:lvl9pPr>
              <a:defRPr sz="62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71" y="2217387"/>
            <a:ext cx="3031331" cy="924101"/>
          </a:xfrm>
        </p:spPr>
        <p:txBody>
          <a:bodyPr anchor="b"/>
          <a:lstStyle>
            <a:lvl1pPr marL="0" indent="0">
              <a:buNone/>
              <a:defRPr sz="935" b="1"/>
            </a:lvl1pPr>
            <a:lvl2pPr marL="178030" indent="0">
              <a:buNone/>
              <a:defRPr sz="779" b="1"/>
            </a:lvl2pPr>
            <a:lvl3pPr marL="356059" indent="0">
              <a:buNone/>
              <a:defRPr sz="701" b="1"/>
            </a:lvl3pPr>
            <a:lvl4pPr marL="534088" indent="0">
              <a:buNone/>
              <a:defRPr sz="623" b="1"/>
            </a:lvl4pPr>
            <a:lvl5pPr marL="712117" indent="0">
              <a:buNone/>
              <a:defRPr sz="623" b="1"/>
            </a:lvl5pPr>
            <a:lvl6pPr marL="890146" indent="0">
              <a:buNone/>
              <a:defRPr sz="623" b="1"/>
            </a:lvl6pPr>
            <a:lvl7pPr marL="1068175" indent="0">
              <a:buNone/>
              <a:defRPr sz="623" b="1"/>
            </a:lvl7pPr>
            <a:lvl8pPr marL="1246205" indent="0">
              <a:buNone/>
              <a:defRPr sz="623" b="1"/>
            </a:lvl8pPr>
            <a:lvl9pPr marL="1424234" indent="0">
              <a:buNone/>
              <a:defRPr sz="62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71" y="3141486"/>
            <a:ext cx="3031331" cy="5707416"/>
          </a:xfrm>
        </p:spPr>
        <p:txBody>
          <a:bodyPr/>
          <a:lstStyle>
            <a:lvl1pPr>
              <a:defRPr sz="935"/>
            </a:lvl1pPr>
            <a:lvl2pPr>
              <a:defRPr sz="779"/>
            </a:lvl2pPr>
            <a:lvl3pPr>
              <a:defRPr sz="701"/>
            </a:lvl3pPr>
            <a:lvl4pPr>
              <a:defRPr sz="623"/>
            </a:lvl4pPr>
            <a:lvl5pPr>
              <a:defRPr sz="623"/>
            </a:lvl5pPr>
            <a:lvl6pPr>
              <a:defRPr sz="623"/>
            </a:lvl6pPr>
            <a:lvl7pPr>
              <a:defRPr sz="623"/>
            </a:lvl7pPr>
            <a:lvl8pPr>
              <a:defRPr sz="623"/>
            </a:lvl8pPr>
            <a:lvl9pPr>
              <a:defRPr sz="62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2" y="394407"/>
            <a:ext cx="2256235" cy="1678517"/>
          </a:xfrm>
        </p:spPr>
        <p:txBody>
          <a:bodyPr anchor="b"/>
          <a:lstStyle>
            <a:lvl1pPr algn="l">
              <a:defRPr sz="779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9" y="394410"/>
            <a:ext cx="3833813" cy="8454497"/>
          </a:xfrm>
        </p:spPr>
        <p:txBody>
          <a:bodyPr/>
          <a:lstStyle>
            <a:lvl1pPr>
              <a:defRPr sz="1246"/>
            </a:lvl1pPr>
            <a:lvl2pPr>
              <a:defRPr sz="1090"/>
            </a:lvl2pPr>
            <a:lvl3pPr>
              <a:defRPr sz="935"/>
            </a:lvl3pPr>
            <a:lvl4pPr>
              <a:defRPr sz="779"/>
            </a:lvl4pPr>
            <a:lvl5pPr>
              <a:defRPr sz="779"/>
            </a:lvl5pPr>
            <a:lvl6pPr>
              <a:defRPr sz="779"/>
            </a:lvl6pPr>
            <a:lvl7pPr>
              <a:defRPr sz="779"/>
            </a:lvl7pPr>
            <a:lvl8pPr>
              <a:defRPr sz="779"/>
            </a:lvl8pPr>
            <a:lvl9pPr>
              <a:defRPr sz="77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2" y="2072924"/>
            <a:ext cx="2256235" cy="6775980"/>
          </a:xfrm>
        </p:spPr>
        <p:txBody>
          <a:bodyPr/>
          <a:lstStyle>
            <a:lvl1pPr marL="0" indent="0">
              <a:buNone/>
              <a:defRPr sz="545"/>
            </a:lvl1pPr>
            <a:lvl2pPr marL="178030" indent="0">
              <a:buNone/>
              <a:defRPr sz="467"/>
            </a:lvl2pPr>
            <a:lvl3pPr marL="356059" indent="0">
              <a:buNone/>
              <a:defRPr sz="389"/>
            </a:lvl3pPr>
            <a:lvl4pPr marL="534088" indent="0">
              <a:buNone/>
              <a:defRPr sz="350"/>
            </a:lvl4pPr>
            <a:lvl5pPr marL="712117" indent="0">
              <a:buNone/>
              <a:defRPr sz="350"/>
            </a:lvl5pPr>
            <a:lvl6pPr marL="890146" indent="0">
              <a:buNone/>
              <a:defRPr sz="350"/>
            </a:lvl6pPr>
            <a:lvl7pPr marL="1068175" indent="0">
              <a:buNone/>
              <a:defRPr sz="350"/>
            </a:lvl7pPr>
            <a:lvl8pPr marL="1246205" indent="0">
              <a:buNone/>
              <a:defRPr sz="350"/>
            </a:lvl8pPr>
            <a:lvl9pPr marL="1424234" indent="0">
              <a:buNone/>
              <a:defRPr sz="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779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1246"/>
            </a:lvl1pPr>
            <a:lvl2pPr marL="178030" indent="0">
              <a:buNone/>
              <a:defRPr sz="1090"/>
            </a:lvl2pPr>
            <a:lvl3pPr marL="356059" indent="0">
              <a:buNone/>
              <a:defRPr sz="935"/>
            </a:lvl3pPr>
            <a:lvl4pPr marL="534088" indent="0">
              <a:buNone/>
              <a:defRPr sz="779"/>
            </a:lvl4pPr>
            <a:lvl5pPr marL="712117" indent="0">
              <a:buNone/>
              <a:defRPr sz="779"/>
            </a:lvl5pPr>
            <a:lvl6pPr marL="890146" indent="0">
              <a:buNone/>
              <a:defRPr sz="779"/>
            </a:lvl6pPr>
            <a:lvl7pPr marL="1068175" indent="0">
              <a:buNone/>
              <a:defRPr sz="779"/>
            </a:lvl7pPr>
            <a:lvl8pPr marL="1246205" indent="0">
              <a:buNone/>
              <a:defRPr sz="779"/>
            </a:lvl8pPr>
            <a:lvl9pPr marL="1424234" indent="0">
              <a:buNone/>
              <a:defRPr sz="779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545"/>
            </a:lvl1pPr>
            <a:lvl2pPr marL="178030" indent="0">
              <a:buNone/>
              <a:defRPr sz="467"/>
            </a:lvl2pPr>
            <a:lvl3pPr marL="356059" indent="0">
              <a:buNone/>
              <a:defRPr sz="389"/>
            </a:lvl3pPr>
            <a:lvl4pPr marL="534088" indent="0">
              <a:buNone/>
              <a:defRPr sz="350"/>
            </a:lvl4pPr>
            <a:lvl5pPr marL="712117" indent="0">
              <a:buNone/>
              <a:defRPr sz="350"/>
            </a:lvl5pPr>
            <a:lvl6pPr marL="890146" indent="0">
              <a:buNone/>
              <a:defRPr sz="350"/>
            </a:lvl6pPr>
            <a:lvl7pPr marL="1068175" indent="0">
              <a:buNone/>
              <a:defRPr sz="350"/>
            </a:lvl7pPr>
            <a:lvl8pPr marL="1246205" indent="0">
              <a:buNone/>
              <a:defRPr sz="350"/>
            </a:lvl8pPr>
            <a:lvl9pPr marL="1424234" indent="0">
              <a:buNone/>
              <a:defRPr sz="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1" y="9181399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9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56059" rtl="0" eaLnBrk="1" latinLnBrk="0" hangingPunct="1">
        <a:spcBef>
          <a:spcPct val="0"/>
        </a:spcBef>
        <a:buNone/>
        <a:defRPr sz="17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522" indent="-133522" algn="l" defTabSz="356059" rtl="0" eaLnBrk="1" latinLnBrk="0" hangingPunct="1">
        <a:spcBef>
          <a:spcPct val="20000"/>
        </a:spcBef>
        <a:buFont typeface="Arial" pitchFamily="34" charset="0"/>
        <a:buChar char="•"/>
        <a:defRPr sz="1246" kern="1200">
          <a:solidFill>
            <a:schemeClr val="tx1"/>
          </a:solidFill>
          <a:latin typeface="+mn-lt"/>
          <a:ea typeface="+mn-ea"/>
          <a:cs typeface="+mn-cs"/>
        </a:defRPr>
      </a:lvl1pPr>
      <a:lvl2pPr marL="289298" indent="-111269" algn="l" defTabSz="356059" rtl="0" eaLnBrk="1" latinLnBrk="0" hangingPunct="1">
        <a:spcBef>
          <a:spcPct val="20000"/>
        </a:spcBef>
        <a:buFont typeface="Arial" pitchFamily="34" charset="0"/>
        <a:buChar char="–"/>
        <a:defRPr sz="1090" kern="1200">
          <a:solidFill>
            <a:schemeClr val="tx1"/>
          </a:solidFill>
          <a:latin typeface="+mn-lt"/>
          <a:ea typeface="+mn-ea"/>
          <a:cs typeface="+mn-cs"/>
        </a:defRPr>
      </a:lvl2pPr>
      <a:lvl3pPr marL="445073" indent="-89015" algn="l" defTabSz="356059" rtl="0" eaLnBrk="1" latinLnBrk="0" hangingPunct="1">
        <a:spcBef>
          <a:spcPct val="20000"/>
        </a:spcBef>
        <a:buFont typeface="Arial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3pPr>
      <a:lvl4pPr marL="623102" indent="-89015" algn="l" defTabSz="356059" rtl="0" eaLnBrk="1" latinLnBrk="0" hangingPunct="1">
        <a:spcBef>
          <a:spcPct val="20000"/>
        </a:spcBef>
        <a:buFont typeface="Arial" pitchFamily="34" charset="0"/>
        <a:buChar char="–"/>
        <a:defRPr sz="779" kern="1200">
          <a:solidFill>
            <a:schemeClr val="tx1"/>
          </a:solidFill>
          <a:latin typeface="+mn-lt"/>
          <a:ea typeface="+mn-ea"/>
          <a:cs typeface="+mn-cs"/>
        </a:defRPr>
      </a:lvl4pPr>
      <a:lvl5pPr marL="801132" indent="-89015" algn="l" defTabSz="356059" rtl="0" eaLnBrk="1" latinLnBrk="0" hangingPunct="1">
        <a:spcBef>
          <a:spcPct val="20000"/>
        </a:spcBef>
        <a:buFont typeface="Arial" pitchFamily="34" charset="0"/>
        <a:buChar char="»"/>
        <a:defRPr sz="779" kern="1200">
          <a:solidFill>
            <a:schemeClr val="tx1"/>
          </a:solidFill>
          <a:latin typeface="+mn-lt"/>
          <a:ea typeface="+mn-ea"/>
          <a:cs typeface="+mn-cs"/>
        </a:defRPr>
      </a:lvl5pPr>
      <a:lvl6pPr marL="979161" indent="-89015" algn="l" defTabSz="356059" rtl="0" eaLnBrk="1" latinLnBrk="0" hangingPunct="1">
        <a:spcBef>
          <a:spcPct val="20000"/>
        </a:spcBef>
        <a:buFont typeface="Arial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6pPr>
      <a:lvl7pPr marL="1157190" indent="-89015" algn="l" defTabSz="356059" rtl="0" eaLnBrk="1" latinLnBrk="0" hangingPunct="1">
        <a:spcBef>
          <a:spcPct val="20000"/>
        </a:spcBef>
        <a:buFont typeface="Arial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7pPr>
      <a:lvl8pPr marL="1335219" indent="-89015" algn="l" defTabSz="356059" rtl="0" eaLnBrk="1" latinLnBrk="0" hangingPunct="1">
        <a:spcBef>
          <a:spcPct val="20000"/>
        </a:spcBef>
        <a:buFont typeface="Arial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8pPr>
      <a:lvl9pPr marL="1513248" indent="-89015" algn="l" defTabSz="356059" rtl="0" eaLnBrk="1" latinLnBrk="0" hangingPunct="1">
        <a:spcBef>
          <a:spcPct val="20000"/>
        </a:spcBef>
        <a:buFont typeface="Arial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1pPr>
      <a:lvl2pPr marL="178030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2pPr>
      <a:lvl3pPr marL="356059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3pPr>
      <a:lvl4pPr marL="534088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4pPr>
      <a:lvl5pPr marL="712117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5pPr>
      <a:lvl6pPr marL="890146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6pPr>
      <a:lvl7pPr marL="1068175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7pPr>
      <a:lvl8pPr marL="1246205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8pPr>
      <a:lvl9pPr marL="1424234" algn="l" defTabSz="356059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17" Type="http://schemas.openxmlformats.org/officeDocument/2006/relationships/image" Target="../media/image16.tiff"/><Relationship Id="rId2" Type="http://schemas.openxmlformats.org/officeDocument/2006/relationships/image" Target="../media/image1.tiff"/><Relationship Id="rId16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12"/>
          <p:cNvSpPr txBox="1"/>
          <p:nvPr/>
        </p:nvSpPr>
        <p:spPr>
          <a:xfrm>
            <a:off x="390232" y="42361"/>
            <a:ext cx="1944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 5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33993" y="709694"/>
            <a:ext cx="5483044" cy="3430140"/>
            <a:chOff x="476672" y="4619204"/>
            <a:chExt cx="5483044" cy="3430140"/>
          </a:xfrm>
        </p:grpSpPr>
        <p:sp>
          <p:nvSpPr>
            <p:cNvPr id="5" name="TextBox 12"/>
            <p:cNvSpPr txBox="1"/>
            <p:nvPr/>
          </p:nvSpPr>
          <p:spPr>
            <a:xfrm>
              <a:off x="476672" y="5471985"/>
              <a:ext cx="18755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altLang="zh-CN" sz="1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Arg</a:t>
              </a:r>
              <a:r>
                <a:rPr lang="en-US" altLang="zh-CN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en-US" altLang="zh-CN" sz="14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r>
                <a:rPr lang="en-US" altLang="zh-CN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-GST SH2 TrM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12"/>
            <p:cNvSpPr txBox="1"/>
            <p:nvPr/>
          </p:nvSpPr>
          <p:spPr>
            <a:xfrm>
              <a:off x="1774052" y="5162124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EGF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381071" y="5162128"/>
              <a:ext cx="1229945" cy="617638"/>
              <a:chOff x="2929051" y="3728864"/>
              <a:chExt cx="747517" cy="327726"/>
            </a:xfrm>
          </p:grpSpPr>
          <p:sp>
            <p:nvSpPr>
              <p:cNvPr id="50" name="TextBox 12"/>
              <p:cNvSpPr txBox="1"/>
              <p:nvPr/>
            </p:nvSpPr>
            <p:spPr>
              <a:xfrm>
                <a:off x="3499631" y="3893280"/>
                <a:ext cx="175560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TextBox 12"/>
              <p:cNvSpPr txBox="1"/>
              <p:nvPr/>
            </p:nvSpPr>
            <p:spPr>
              <a:xfrm>
                <a:off x="2929051" y="3893280"/>
                <a:ext cx="148281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xtBox 12"/>
              <p:cNvSpPr txBox="1"/>
              <p:nvPr/>
            </p:nvSpPr>
            <p:spPr>
              <a:xfrm>
                <a:off x="2929051" y="3728864"/>
                <a:ext cx="148281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Box 12"/>
              <p:cNvSpPr txBox="1"/>
              <p:nvPr/>
            </p:nvSpPr>
            <p:spPr>
              <a:xfrm>
                <a:off x="3199450" y="3728864"/>
                <a:ext cx="175560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12"/>
              <p:cNvSpPr txBox="1"/>
              <p:nvPr/>
            </p:nvSpPr>
            <p:spPr>
              <a:xfrm>
                <a:off x="3217083" y="3893280"/>
                <a:ext cx="148281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12"/>
              <p:cNvSpPr txBox="1"/>
              <p:nvPr/>
            </p:nvSpPr>
            <p:spPr>
              <a:xfrm>
                <a:off x="3501008" y="3728864"/>
                <a:ext cx="175560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>
              <a:off x="2129704" y="5029771"/>
              <a:ext cx="1815853" cy="128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12"/>
            <p:cNvSpPr txBox="1"/>
            <p:nvPr/>
          </p:nvSpPr>
          <p:spPr>
            <a:xfrm>
              <a:off x="2688986" y="4619204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A375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95231" y="5162128"/>
              <a:ext cx="1229945" cy="617638"/>
              <a:chOff x="2929051" y="3728864"/>
              <a:chExt cx="747517" cy="327726"/>
            </a:xfrm>
          </p:grpSpPr>
          <p:sp>
            <p:nvSpPr>
              <p:cNvPr id="44" name="TextBox 12"/>
              <p:cNvSpPr txBox="1"/>
              <p:nvPr/>
            </p:nvSpPr>
            <p:spPr>
              <a:xfrm>
                <a:off x="3499631" y="3893280"/>
                <a:ext cx="175560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Box 12"/>
              <p:cNvSpPr txBox="1"/>
              <p:nvPr/>
            </p:nvSpPr>
            <p:spPr>
              <a:xfrm>
                <a:off x="2929051" y="3893280"/>
                <a:ext cx="148281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TextBox 12"/>
              <p:cNvSpPr txBox="1"/>
              <p:nvPr/>
            </p:nvSpPr>
            <p:spPr>
              <a:xfrm>
                <a:off x="2929051" y="3728864"/>
                <a:ext cx="148281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TextBox 12"/>
              <p:cNvSpPr txBox="1"/>
              <p:nvPr/>
            </p:nvSpPr>
            <p:spPr>
              <a:xfrm>
                <a:off x="3199450" y="3728864"/>
                <a:ext cx="175560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TextBox 12"/>
              <p:cNvSpPr txBox="1"/>
              <p:nvPr/>
            </p:nvSpPr>
            <p:spPr>
              <a:xfrm>
                <a:off x="3217083" y="3893280"/>
                <a:ext cx="148281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xtBox 12"/>
              <p:cNvSpPr txBox="1"/>
              <p:nvPr/>
            </p:nvSpPr>
            <p:spPr>
              <a:xfrm>
                <a:off x="3501008" y="3728864"/>
                <a:ext cx="175560" cy="163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1" name="直接连接符 10"/>
            <p:cNvCxnSpPr/>
            <p:nvPr/>
          </p:nvCxnSpPr>
          <p:spPr>
            <a:xfrm>
              <a:off x="4143863" y="5029771"/>
              <a:ext cx="1815853" cy="128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2"/>
            <p:cNvSpPr txBox="1"/>
            <p:nvPr/>
          </p:nvSpPr>
          <p:spPr>
            <a:xfrm>
              <a:off x="4481559" y="4619204"/>
              <a:ext cx="10422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A375/DDP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19422" y="5854373"/>
              <a:ext cx="6623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pAKT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2"/>
            <p:cNvSpPr txBox="1"/>
            <p:nvPr/>
          </p:nvSpPr>
          <p:spPr>
            <a:xfrm>
              <a:off x="1813227" y="6358431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AKT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3"/>
            <p:cNvSpPr txBox="1"/>
            <p:nvPr/>
          </p:nvSpPr>
          <p:spPr>
            <a:xfrm>
              <a:off x="1496065" y="6790479"/>
              <a:ext cx="9220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pERK1/2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9"/>
            <p:cNvSpPr txBox="1"/>
            <p:nvPr/>
          </p:nvSpPr>
          <p:spPr>
            <a:xfrm>
              <a:off x="1549432" y="7294534"/>
              <a:ext cx="8130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ERK1/2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2"/>
            <p:cNvSpPr txBox="1"/>
            <p:nvPr/>
          </p:nvSpPr>
          <p:spPr>
            <a:xfrm>
              <a:off x="1530946" y="7741567"/>
              <a:ext cx="8338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191149" y="6558322"/>
              <a:ext cx="1847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9719" y="6237987"/>
              <a:ext cx="1550872" cy="381996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4349" y="6270873"/>
              <a:ext cx="1488810" cy="390613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9717" y="5784341"/>
              <a:ext cx="1550874" cy="366799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4350" y="6754533"/>
              <a:ext cx="1484468" cy="379124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5777" y="6706830"/>
              <a:ext cx="1570294" cy="370508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4350" y="7226705"/>
              <a:ext cx="1484468" cy="400347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3838" y="7164185"/>
              <a:ext cx="1572233" cy="436567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3838" y="7687603"/>
              <a:ext cx="1556753" cy="354179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4349" y="7720101"/>
              <a:ext cx="1484468" cy="321681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0563" y="5787091"/>
              <a:ext cx="1478254" cy="381996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91" name="文本框 90"/>
            <p:cNvSpPr txBox="1"/>
            <p:nvPr/>
          </p:nvSpPr>
          <p:spPr>
            <a:xfrm>
              <a:off x="518945" y="4734089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zh-CN" alt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3993" y="4966323"/>
            <a:ext cx="5489480" cy="3040220"/>
            <a:chOff x="398599" y="1048015"/>
            <a:chExt cx="5489480" cy="3040220"/>
          </a:xfrm>
        </p:grpSpPr>
        <p:sp>
          <p:nvSpPr>
            <p:cNvPr id="39" name="TextBox 12"/>
            <p:cNvSpPr txBox="1"/>
            <p:nvPr/>
          </p:nvSpPr>
          <p:spPr>
            <a:xfrm>
              <a:off x="1656548" y="2012920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EGF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10"/>
            <p:cNvSpPr txBox="1"/>
            <p:nvPr/>
          </p:nvSpPr>
          <p:spPr>
            <a:xfrm>
              <a:off x="1442413" y="2830801"/>
              <a:ext cx="8344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pSTAT3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11"/>
            <p:cNvSpPr txBox="1"/>
            <p:nvPr/>
          </p:nvSpPr>
          <p:spPr>
            <a:xfrm>
              <a:off x="1508191" y="3270941"/>
              <a:ext cx="7254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STAT3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12"/>
            <p:cNvSpPr txBox="1"/>
            <p:nvPr/>
          </p:nvSpPr>
          <p:spPr>
            <a:xfrm>
              <a:off x="1442413" y="3724993"/>
              <a:ext cx="8338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2438996" y="2012922"/>
              <a:ext cx="1238080" cy="626352"/>
              <a:chOff x="2929051" y="3728864"/>
              <a:chExt cx="746012" cy="323259"/>
            </a:xfrm>
          </p:grpSpPr>
          <p:sp>
            <p:nvSpPr>
              <p:cNvPr id="56" name="TextBox 12"/>
              <p:cNvSpPr txBox="1"/>
              <p:nvPr/>
            </p:nvSpPr>
            <p:spPr>
              <a:xfrm>
                <a:off x="3499631" y="3893280"/>
                <a:ext cx="174055" cy="158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TextBox 12"/>
              <p:cNvSpPr txBox="1"/>
              <p:nvPr/>
            </p:nvSpPr>
            <p:spPr>
              <a:xfrm>
                <a:off x="2929051" y="3893280"/>
                <a:ext cx="147010" cy="158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TextBox 12"/>
              <p:cNvSpPr txBox="1"/>
              <p:nvPr/>
            </p:nvSpPr>
            <p:spPr>
              <a:xfrm>
                <a:off x="2929051" y="3728864"/>
                <a:ext cx="147010" cy="158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TextBox 12"/>
              <p:cNvSpPr txBox="1"/>
              <p:nvPr/>
            </p:nvSpPr>
            <p:spPr>
              <a:xfrm>
                <a:off x="3199450" y="3728864"/>
                <a:ext cx="174055" cy="158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TextBox 12"/>
              <p:cNvSpPr txBox="1"/>
              <p:nvPr/>
            </p:nvSpPr>
            <p:spPr>
              <a:xfrm>
                <a:off x="3217083" y="3893280"/>
                <a:ext cx="147010" cy="158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xtBox 12"/>
              <p:cNvSpPr txBox="1"/>
              <p:nvPr/>
            </p:nvSpPr>
            <p:spPr>
              <a:xfrm>
                <a:off x="3501008" y="3728864"/>
                <a:ext cx="174055" cy="158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3" name="直接连接符 72"/>
            <p:cNvCxnSpPr/>
            <p:nvPr/>
          </p:nvCxnSpPr>
          <p:spPr>
            <a:xfrm>
              <a:off x="2024956" y="1876845"/>
              <a:ext cx="1831550" cy="1322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12"/>
            <p:cNvSpPr txBox="1"/>
            <p:nvPr/>
          </p:nvSpPr>
          <p:spPr>
            <a:xfrm>
              <a:off x="2749574" y="1454732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A375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4470569" y="2012922"/>
              <a:ext cx="1238080" cy="626352"/>
              <a:chOff x="2929051" y="3728864"/>
              <a:chExt cx="746012" cy="323259"/>
            </a:xfrm>
          </p:grpSpPr>
          <p:sp>
            <p:nvSpPr>
              <p:cNvPr id="76" name="TextBox 12"/>
              <p:cNvSpPr txBox="1"/>
              <p:nvPr/>
            </p:nvSpPr>
            <p:spPr>
              <a:xfrm>
                <a:off x="3499631" y="3893280"/>
                <a:ext cx="174055" cy="158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TextBox 12"/>
              <p:cNvSpPr txBox="1"/>
              <p:nvPr/>
            </p:nvSpPr>
            <p:spPr>
              <a:xfrm>
                <a:off x="2929051" y="3893280"/>
                <a:ext cx="147010" cy="158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TextBox 12"/>
              <p:cNvSpPr txBox="1"/>
              <p:nvPr/>
            </p:nvSpPr>
            <p:spPr>
              <a:xfrm>
                <a:off x="2929051" y="3728864"/>
                <a:ext cx="147010" cy="158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TextBox 12"/>
              <p:cNvSpPr txBox="1"/>
              <p:nvPr/>
            </p:nvSpPr>
            <p:spPr>
              <a:xfrm>
                <a:off x="3199450" y="3728864"/>
                <a:ext cx="174055" cy="158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TextBox 12"/>
              <p:cNvSpPr txBox="1"/>
              <p:nvPr/>
            </p:nvSpPr>
            <p:spPr>
              <a:xfrm>
                <a:off x="3217083" y="3893280"/>
                <a:ext cx="147010" cy="158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TextBox 12"/>
              <p:cNvSpPr txBox="1"/>
              <p:nvPr/>
            </p:nvSpPr>
            <p:spPr>
              <a:xfrm>
                <a:off x="3501008" y="3728864"/>
                <a:ext cx="174055" cy="158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82" name="直接连接符 81"/>
            <p:cNvCxnSpPr/>
            <p:nvPr/>
          </p:nvCxnSpPr>
          <p:spPr>
            <a:xfrm>
              <a:off x="4056529" y="1876845"/>
              <a:ext cx="1831550" cy="1322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12"/>
            <p:cNvSpPr txBox="1"/>
            <p:nvPr/>
          </p:nvSpPr>
          <p:spPr>
            <a:xfrm>
              <a:off x="4557644" y="1454732"/>
              <a:ext cx="10422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A375/DDP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12"/>
            <p:cNvSpPr txBox="1"/>
            <p:nvPr/>
          </p:nvSpPr>
          <p:spPr>
            <a:xfrm>
              <a:off x="398599" y="2285739"/>
              <a:ext cx="18755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(Arg)</a:t>
              </a:r>
              <a:r>
                <a:rPr lang="en-US" altLang="zh-CN" sz="14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r>
                <a:rPr lang="en-US" altLang="zh-CN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-GST SH2 TrM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5" name="图片 84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3880" y="3202101"/>
              <a:ext cx="1466950" cy="416363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86" name="图片 85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3725" y="3189189"/>
              <a:ext cx="1475804" cy="394181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3725" y="2808594"/>
              <a:ext cx="1475804" cy="296498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88" name="图片 87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3880" y="2808594"/>
              <a:ext cx="1466950" cy="289045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3880" y="3722926"/>
              <a:ext cx="1466952" cy="365309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3725" y="3667469"/>
              <a:ext cx="1475804" cy="420766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92" name="文本框 91"/>
            <p:cNvSpPr txBox="1"/>
            <p:nvPr/>
          </p:nvSpPr>
          <p:spPr>
            <a:xfrm>
              <a:off x="538181" y="1048015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zh-CN" alt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398599" y="4619204"/>
            <a:ext cx="576670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413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23916</TotalTime>
  <Words>51</Words>
  <Application>Microsoft Office PowerPoint</Application>
  <PresentationFormat>A4 纸张(210x297 毫米)</PresentationFormat>
  <Paragraphs>43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LAD</dc:creator>
  <cp:lastModifiedBy>LAD</cp:lastModifiedBy>
  <cp:revision>1512</cp:revision>
  <dcterms:created xsi:type="dcterms:W3CDTF">2017-08-05T06:51:11Z</dcterms:created>
  <dcterms:modified xsi:type="dcterms:W3CDTF">2018-04-22T13:18:50Z</dcterms:modified>
</cp:coreProperties>
</file>