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2575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452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1932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940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5805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072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1629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127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406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763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31829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4513F-B83E-AB47-BE7E-4EC71C95E01B}" type="datetimeFigureOut">
              <a:rPr kumimoji="1" lang="zh-CN" altLang="en-US" smtClean="0"/>
              <a:t>6/4/18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0A911-9E8F-9A4F-8E77-04F8F7F54B3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2293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442994"/>
              </p:ext>
            </p:extLst>
          </p:nvPr>
        </p:nvGraphicFramePr>
        <p:xfrm>
          <a:off x="1314450" y="1801971"/>
          <a:ext cx="6515100" cy="1714500"/>
        </p:xfrm>
        <a:graphic>
          <a:graphicData uri="http://schemas.openxmlformats.org/drawingml/2006/table">
            <a:tbl>
              <a:tblPr/>
              <a:tblGrid>
                <a:gridCol w="469900"/>
                <a:gridCol w="1206500"/>
                <a:gridCol w="1193800"/>
                <a:gridCol w="1587500"/>
                <a:gridCol w="2057400"/>
              </a:tblGrid>
              <a:tr h="190500">
                <a:tc gridSpan="5">
                  <a:txBody>
                    <a:bodyPr/>
                    <a:lstStyle/>
                    <a:p>
                      <a:pPr algn="l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Chr.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Position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Name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ID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NT and AA Changes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89728015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GBP5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NM_001134486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exon10:c.A1535G:p.E512G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89728412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GBP5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NM_001134486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exon9:c.A1419G:p.I473M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74912694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ANKDD1B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NM_001276713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exon2:c.C259G:p.L87V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61747229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TMEM30B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NM_001017970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exon1:c.A637G:p.N213D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1254417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CACNA1H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NM_001005407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exon10:c.C2410T:p.L804F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is-I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32754406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RFPL3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NM_001098535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exon1:c.G348A:p.M116I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950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Macintosh PowerPoint</Application>
  <PresentationFormat>全屏显示(4:3)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>中南大学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Long Ma</dc:creator>
  <cp:lastModifiedBy>Long Ma</cp:lastModifiedBy>
  <cp:revision>1</cp:revision>
  <dcterms:created xsi:type="dcterms:W3CDTF">2018-06-04T06:25:20Z</dcterms:created>
  <dcterms:modified xsi:type="dcterms:W3CDTF">2018-06-04T06:25:38Z</dcterms:modified>
</cp:coreProperties>
</file>