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23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6EA1-2526-C744-AD56-14DE8A8A7FBC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5DF5-F796-DC4E-85AF-D53AD357015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57615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6EA1-2526-C744-AD56-14DE8A8A7FBC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5DF5-F796-DC4E-85AF-D53AD357015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11337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6EA1-2526-C744-AD56-14DE8A8A7FBC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5DF5-F796-DC4E-85AF-D53AD357015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46002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6EA1-2526-C744-AD56-14DE8A8A7FBC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5DF5-F796-DC4E-85AF-D53AD357015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99062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6EA1-2526-C744-AD56-14DE8A8A7FBC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5DF5-F796-DC4E-85AF-D53AD357015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54167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6EA1-2526-C744-AD56-14DE8A8A7FBC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5DF5-F796-DC4E-85AF-D53AD357015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78018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6EA1-2526-C744-AD56-14DE8A8A7FBC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5DF5-F796-DC4E-85AF-D53AD357015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64881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6EA1-2526-C744-AD56-14DE8A8A7FBC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5DF5-F796-DC4E-85AF-D53AD357015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63768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6EA1-2526-C744-AD56-14DE8A8A7FBC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5DF5-F796-DC4E-85AF-D53AD357015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26109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6EA1-2526-C744-AD56-14DE8A8A7FBC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5DF5-F796-DC4E-85AF-D53AD357015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79088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6EA1-2526-C744-AD56-14DE8A8A7FBC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5DF5-F796-DC4E-85AF-D53AD357015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73282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36EA1-2526-C744-AD56-14DE8A8A7FBC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85DF5-F796-DC4E-85AF-D53AD357015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6056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526587"/>
              </p:ext>
            </p:extLst>
          </p:nvPr>
        </p:nvGraphicFramePr>
        <p:xfrm>
          <a:off x="1460500" y="2273987"/>
          <a:ext cx="5359400" cy="1049020"/>
        </p:xfrm>
        <a:graphic>
          <a:graphicData uri="http://schemas.openxmlformats.org/drawingml/2006/table">
            <a:tbl>
              <a:tblPr/>
              <a:tblGrid>
                <a:gridCol w="1409700"/>
                <a:gridCol w="1913467"/>
                <a:gridCol w="2036233"/>
              </a:tblGrid>
              <a:tr h="119182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SNP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Forward primer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Reverse primer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82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82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HLA-B27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(rs13202464)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GCTACGCACAGAATGAGACG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CTGGGTGACTATGTATTTGAGAC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9182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HLA-B27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(rs116488202)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TTGATTAGGTCTATCCAATGGTG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TGTGTGCAACTCCCGAATAG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82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2p15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(rs6759298)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CTGGGTCCTGATGTCCCTGTT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ATCACCAGGTCTGTGGAATGC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234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ERAP1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(rs30187)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AAGCAAGGTTCCATCCTACAAG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AGAAAGGGATCAGAAAGTGCTC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82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IL23R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(rs11209026)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GACAACAGAGGAGACATTGGAC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TTGTAGAGAGTTTGGCATGGGTAAG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1691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Macintosh PowerPoint</Application>
  <PresentationFormat>全屏显示(4:3)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Company>中南大学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Long Ma</dc:creator>
  <cp:lastModifiedBy>Long Ma</cp:lastModifiedBy>
  <cp:revision>1</cp:revision>
  <dcterms:created xsi:type="dcterms:W3CDTF">2018-06-04T06:26:21Z</dcterms:created>
  <dcterms:modified xsi:type="dcterms:W3CDTF">2018-06-04T06:27:10Z</dcterms:modified>
</cp:coreProperties>
</file>