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2" r:id="rId3"/>
  </p:sldIdLst>
  <p:sldSz cx="17610138" cy="990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280" autoAdjust="0"/>
    <p:restoredTop sz="94660"/>
  </p:normalViewPr>
  <p:slideViewPr>
    <p:cSldViewPr snapToGrid="0">
      <p:cViewPr varScale="1">
        <p:scale>
          <a:sx n="45" d="100"/>
          <a:sy n="45" d="100"/>
        </p:scale>
        <p:origin x="2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68126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54999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602255" y="527403"/>
            <a:ext cx="379718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0697" y="527403"/>
            <a:ext cx="11171431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8311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3032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522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531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1" y="527404"/>
            <a:ext cx="15188744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2991" y="2428347"/>
            <a:ext cx="744991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2991" y="3618442"/>
            <a:ext cx="744991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15133" y="2428347"/>
            <a:ext cx="7486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15133" y="3618442"/>
            <a:ext cx="7486602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4410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08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760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86021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0032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41311-A2CF-42D4-B1B7-AB673DC21C88}" type="datetimeFigureOut">
              <a:rPr lang="fr-CH" smtClean="0"/>
              <a:t>30.07.2017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FD8B5-C04A-4AA7-B2B3-33F42A1210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564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84514" y="2619222"/>
            <a:ext cx="6398966" cy="6044640"/>
          </a:xfrm>
          <a:ln w="19050">
            <a:solidFill>
              <a:srgbClr val="FF0000"/>
            </a:solidFill>
            <a:prstDash val="dash"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72" b="1" dirty="0"/>
          </a:p>
          <a:p>
            <a:pPr marL="0" indent="0" algn="ctr">
              <a:buNone/>
            </a:pPr>
            <a:r>
              <a:rPr lang="en-US" sz="2504" b="1" dirty="0"/>
              <a:t>Ne </a:t>
            </a:r>
            <a:r>
              <a:rPr lang="en-US" sz="2504" b="1" dirty="0" err="1"/>
              <a:t>manquez</a:t>
            </a:r>
            <a:r>
              <a:rPr lang="en-US" sz="2504" b="1" dirty="0"/>
              <a:t> pas </a:t>
            </a:r>
            <a:r>
              <a:rPr lang="en-US" sz="2504" b="1" dirty="0" err="1"/>
              <a:t>votre</a:t>
            </a:r>
            <a:r>
              <a:rPr lang="en-US" sz="2504" b="1" dirty="0"/>
              <a:t> prochain </a:t>
            </a:r>
            <a:r>
              <a:rPr lang="en-US" sz="2504" b="1" dirty="0" err="1"/>
              <a:t>rendez-vous</a:t>
            </a:r>
            <a:r>
              <a:rPr lang="en-US" sz="2504" b="1" dirty="0"/>
              <a:t> !</a:t>
            </a:r>
          </a:p>
          <a:p>
            <a:pPr marL="0" indent="0">
              <a:buNone/>
            </a:pPr>
            <a:endParaRPr lang="en-US" sz="797" b="1" dirty="0"/>
          </a:p>
          <a:p>
            <a:pPr marL="0" indent="0">
              <a:buNone/>
            </a:pPr>
            <a:r>
              <a:rPr lang="en-US" sz="2022" b="1" dirty="0"/>
              <a:t>Formation sanitaire :  </a:t>
            </a:r>
            <a:r>
              <a:rPr lang="en-US" sz="2022" dirty="0"/>
              <a:t>____________________________</a:t>
            </a:r>
          </a:p>
          <a:p>
            <a:pPr marL="0" indent="0">
              <a:buNone/>
            </a:pPr>
            <a:r>
              <a:rPr lang="en-US" sz="2022" b="1" dirty="0"/>
              <a:t>Nom et </a:t>
            </a:r>
            <a:r>
              <a:rPr lang="en-US" sz="2022" b="1" dirty="0" err="1"/>
              <a:t>prénom</a:t>
            </a:r>
            <a:r>
              <a:rPr lang="en-US" sz="2022" b="1" dirty="0"/>
              <a:t>(s) : </a:t>
            </a:r>
            <a:r>
              <a:rPr lang="en-US" sz="2022" dirty="0"/>
              <a:t>  _____________________________</a:t>
            </a:r>
          </a:p>
          <a:p>
            <a:pPr marL="0" indent="0">
              <a:buNone/>
            </a:pPr>
            <a:r>
              <a:rPr lang="en-US" sz="2022" b="1" dirty="0" err="1"/>
              <a:t>Adresse</a:t>
            </a:r>
            <a:r>
              <a:rPr lang="en-US" sz="2022" b="1" dirty="0"/>
              <a:t> :  </a:t>
            </a:r>
            <a:r>
              <a:rPr lang="en-US" sz="1731" dirty="0"/>
              <a:t>____________________________________________</a:t>
            </a:r>
          </a:p>
          <a:p>
            <a:pPr marL="0" indent="0">
              <a:buNone/>
            </a:pPr>
            <a:endParaRPr lang="en-US" sz="401" b="1" dirty="0"/>
          </a:p>
          <a:p>
            <a:pPr marL="0" indent="0">
              <a:buNone/>
            </a:pPr>
            <a:r>
              <a:rPr lang="en-US" sz="2022" b="1" dirty="0"/>
              <a:t>Date du prochain </a:t>
            </a:r>
            <a:r>
              <a:rPr lang="en-US" sz="2022" b="1" dirty="0" err="1"/>
              <a:t>rendez-vous</a:t>
            </a:r>
            <a:r>
              <a:rPr lang="en-US" sz="2022" b="1" dirty="0"/>
              <a:t> : </a:t>
            </a:r>
            <a:r>
              <a:rPr lang="en-US" sz="1348" b="1" dirty="0"/>
              <a:t>___ ___ / ___ ___ / ___ ___ ___ ___</a:t>
            </a:r>
          </a:p>
          <a:p>
            <a:pPr marL="0" indent="0" algn="ctr">
              <a:buNone/>
            </a:pPr>
            <a:endParaRPr lang="en-US" sz="1331" b="1" i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en-US" sz="1799" i="1" dirty="0">
              <a:solidFill>
                <a:srgbClr val="0000FF"/>
              </a:solidFill>
              <a:latin typeface="Arial Rounded MT Bold" panose="020F0704030504030204" pitchFamily="34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504" i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Venez</a:t>
            </a: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504" i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accoucher</a:t>
            </a: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au </a:t>
            </a:r>
            <a:r>
              <a:rPr lang="en-US" sz="2504" i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centre</a:t>
            </a: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de santé !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504" i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C’est</a:t>
            </a: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la </a:t>
            </a:r>
            <a:r>
              <a:rPr lang="en-US" sz="2504" i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meilleure</a:t>
            </a: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option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pour </a:t>
            </a:r>
            <a:r>
              <a:rPr lang="en-US" sz="2504" i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vous</a:t>
            </a: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et </a:t>
            </a:r>
            <a:r>
              <a:rPr lang="en-US" sz="2504" i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votre</a:t>
            </a: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504" i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bébé</a:t>
            </a: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!</a:t>
            </a:r>
            <a:endParaRPr lang="fr-CH" sz="2504" i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801895" y="2568422"/>
            <a:ext cx="6398966" cy="6044640"/>
          </a:xfrm>
          <a:prstGeom prst="rect">
            <a:avLst/>
          </a:prstGeom>
          <a:ln w="19050">
            <a:solidFill>
              <a:srgbClr val="0000FF"/>
            </a:solidFill>
            <a:prstDash val="dash"/>
          </a:ln>
        </p:spPr>
        <p:txBody>
          <a:bodyPr vert="horz" lIns="176107" tIns="88053" rIns="176107" bIns="88053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372" b="1" dirty="0"/>
          </a:p>
          <a:p>
            <a:pPr marL="0" indent="0" algn="ctr">
              <a:buNone/>
            </a:pPr>
            <a:r>
              <a:rPr lang="en-US" sz="2504" b="1" dirty="0"/>
              <a:t>Ne </a:t>
            </a:r>
            <a:r>
              <a:rPr lang="en-US" sz="2504" b="1" dirty="0" err="1"/>
              <a:t>manquez</a:t>
            </a:r>
            <a:r>
              <a:rPr lang="en-US" sz="2504" b="1" dirty="0"/>
              <a:t> pas </a:t>
            </a:r>
            <a:r>
              <a:rPr lang="en-US" sz="2504" b="1" dirty="0" err="1"/>
              <a:t>votre</a:t>
            </a:r>
            <a:r>
              <a:rPr lang="en-US" sz="2504" b="1" dirty="0"/>
              <a:t> prochain </a:t>
            </a:r>
            <a:r>
              <a:rPr lang="en-US" sz="2504" b="1" dirty="0" err="1"/>
              <a:t>rendez-vous</a:t>
            </a:r>
            <a:r>
              <a:rPr lang="en-US" sz="2504" b="1" dirty="0"/>
              <a:t> !</a:t>
            </a:r>
          </a:p>
          <a:p>
            <a:pPr marL="0" indent="0">
              <a:buNone/>
            </a:pPr>
            <a:endParaRPr lang="en-US" sz="797" b="1" dirty="0"/>
          </a:p>
          <a:p>
            <a:pPr marL="0" indent="0">
              <a:buNone/>
            </a:pPr>
            <a:r>
              <a:rPr lang="en-US" sz="2022" b="1" dirty="0"/>
              <a:t>Formation sanitaire :  </a:t>
            </a:r>
            <a:r>
              <a:rPr lang="en-US" sz="2022" dirty="0"/>
              <a:t>____________________________</a:t>
            </a:r>
          </a:p>
          <a:p>
            <a:pPr marL="0" indent="0">
              <a:buNone/>
            </a:pPr>
            <a:r>
              <a:rPr lang="en-US" sz="2022" b="1" dirty="0"/>
              <a:t>Nom et </a:t>
            </a:r>
            <a:r>
              <a:rPr lang="en-US" sz="2022" b="1" dirty="0" err="1"/>
              <a:t>prénom</a:t>
            </a:r>
            <a:r>
              <a:rPr lang="en-US" sz="2022" b="1" dirty="0"/>
              <a:t>(s) : </a:t>
            </a:r>
            <a:r>
              <a:rPr lang="en-US" sz="2022" dirty="0"/>
              <a:t>  _____________________________</a:t>
            </a:r>
          </a:p>
          <a:p>
            <a:pPr marL="0" indent="0">
              <a:buNone/>
            </a:pPr>
            <a:r>
              <a:rPr lang="en-US" sz="2022" b="1" dirty="0" err="1"/>
              <a:t>Adresse</a:t>
            </a:r>
            <a:r>
              <a:rPr lang="en-US" sz="2022" b="1" dirty="0"/>
              <a:t> :  </a:t>
            </a:r>
            <a:r>
              <a:rPr lang="en-US" sz="1731" dirty="0"/>
              <a:t>____________________________________________</a:t>
            </a:r>
          </a:p>
          <a:p>
            <a:pPr marL="0" indent="0">
              <a:buNone/>
            </a:pPr>
            <a:endParaRPr lang="en-US" sz="401" b="1" dirty="0"/>
          </a:p>
          <a:p>
            <a:pPr marL="0" indent="0">
              <a:buNone/>
            </a:pPr>
            <a:r>
              <a:rPr lang="en-US" sz="2022" b="1" dirty="0"/>
              <a:t>Date du prochain </a:t>
            </a:r>
            <a:r>
              <a:rPr lang="en-US" sz="2022" b="1" dirty="0" err="1"/>
              <a:t>rendez-vous</a:t>
            </a:r>
            <a:r>
              <a:rPr lang="en-US" sz="2022" b="1" dirty="0"/>
              <a:t> : </a:t>
            </a:r>
            <a:r>
              <a:rPr lang="en-US" sz="1348" b="1" dirty="0"/>
              <a:t>___ ___ / ___ ___ / ___ ___ ___ ___</a:t>
            </a:r>
          </a:p>
          <a:p>
            <a:pPr marL="0" indent="0" algn="ctr">
              <a:buNone/>
            </a:pPr>
            <a:endParaRPr lang="en-US" sz="1331" b="1" i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en-US" sz="1799" i="1" dirty="0">
              <a:solidFill>
                <a:srgbClr val="0000FF"/>
              </a:solidFill>
              <a:latin typeface="Arial Rounded MT Bold" panose="020F0704030504030204" pitchFamily="34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 err="1">
                <a:solidFill>
                  <a:srgbClr val="0000FF"/>
                </a:solidFill>
                <a:latin typeface="Arial Rounded MT Bold" panose="020F0704030504030204" pitchFamily="34" charset="0"/>
              </a:rPr>
              <a:t>Venez</a:t>
            </a: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118" i="1" dirty="0" err="1">
                <a:solidFill>
                  <a:srgbClr val="0000FF"/>
                </a:solidFill>
                <a:latin typeface="Arial Rounded MT Bold" panose="020F0704030504030204" pitchFamily="34" charset="0"/>
              </a:rPr>
              <a:t>régulièrement</a:t>
            </a: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au </a:t>
            </a:r>
            <a:r>
              <a:rPr lang="en-US" sz="2118" i="1" dirty="0" err="1">
                <a:solidFill>
                  <a:srgbClr val="0000FF"/>
                </a:solidFill>
                <a:latin typeface="Arial Rounded MT Bold" panose="020F0704030504030204" pitchFamily="34" charset="0"/>
              </a:rPr>
              <a:t>centre</a:t>
            </a: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de santé !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 err="1">
                <a:solidFill>
                  <a:srgbClr val="0000FF"/>
                </a:solidFill>
                <a:latin typeface="Arial Rounded MT Bold" panose="020F0704030504030204" pitchFamily="34" charset="0"/>
              </a:rPr>
              <a:t>C’est</a:t>
            </a: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la </a:t>
            </a:r>
            <a:r>
              <a:rPr lang="en-US" sz="2118" i="1" dirty="0" err="1">
                <a:solidFill>
                  <a:srgbClr val="0000FF"/>
                </a:solidFill>
                <a:latin typeface="Arial Rounded MT Bold" panose="020F0704030504030204" pitchFamily="34" charset="0"/>
              </a:rPr>
              <a:t>meilleure</a:t>
            </a: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option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pour </a:t>
            </a:r>
            <a:r>
              <a:rPr lang="en-US" sz="2118" i="1" dirty="0" err="1">
                <a:solidFill>
                  <a:srgbClr val="0000FF"/>
                </a:solidFill>
                <a:latin typeface="Arial Rounded MT Bold" panose="020F0704030504030204" pitchFamily="34" charset="0"/>
              </a:rPr>
              <a:t>vous</a:t>
            </a: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et </a:t>
            </a:r>
            <a:r>
              <a:rPr lang="en-US" sz="2118" i="1" dirty="0" err="1">
                <a:solidFill>
                  <a:srgbClr val="0000FF"/>
                </a:solidFill>
                <a:latin typeface="Arial Rounded MT Bold" panose="020F0704030504030204" pitchFamily="34" charset="0"/>
              </a:rPr>
              <a:t>votre</a:t>
            </a: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118" i="1" dirty="0" err="1">
                <a:solidFill>
                  <a:srgbClr val="0000FF"/>
                </a:solidFill>
                <a:latin typeface="Arial Rounded MT Bold" panose="020F0704030504030204" pitchFamily="34" charset="0"/>
              </a:rPr>
              <a:t>bébé</a:t>
            </a: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!</a:t>
            </a:r>
            <a:endParaRPr lang="fr-CH" sz="2118" i="1" dirty="0">
              <a:solidFill>
                <a:srgbClr val="0000FF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0725" y="5814438"/>
            <a:ext cx="2570564" cy="26890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90893" y="1878014"/>
            <a:ext cx="211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Antenatal care visits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036374" y="1878014"/>
            <a:ext cx="2072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Postnatal care visits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35664" y="927850"/>
            <a:ext cx="7513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Additional file 1. Appointment cards for women in French</a:t>
            </a:r>
          </a:p>
        </p:txBody>
      </p:sp>
    </p:spTree>
    <p:extLst>
      <p:ext uri="{BB962C8B-B14F-4D97-AF65-F5344CB8AC3E}">
        <p14:creationId xmlns:p14="http://schemas.microsoft.com/office/powerpoint/2010/main" val="398475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84514" y="2619222"/>
            <a:ext cx="6398966" cy="6044640"/>
          </a:xfrm>
          <a:ln w="19050">
            <a:solidFill>
              <a:srgbClr val="FF0000"/>
            </a:solidFill>
            <a:prstDash val="dash"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72" b="1" dirty="0"/>
          </a:p>
          <a:p>
            <a:pPr marL="0" indent="0" algn="ctr">
              <a:buNone/>
            </a:pPr>
            <a:r>
              <a:rPr lang="en-US" sz="2504" b="1" dirty="0"/>
              <a:t>Do not miss your next appointment!</a:t>
            </a:r>
          </a:p>
          <a:p>
            <a:pPr marL="0" indent="0">
              <a:buNone/>
            </a:pPr>
            <a:endParaRPr lang="en-US" sz="797" b="1" dirty="0"/>
          </a:p>
          <a:p>
            <a:pPr marL="0" indent="0">
              <a:buNone/>
            </a:pPr>
            <a:r>
              <a:rPr lang="en-US" sz="2022" b="1" dirty="0"/>
              <a:t>Health center:  </a:t>
            </a:r>
            <a:r>
              <a:rPr lang="en-US" sz="2022" dirty="0"/>
              <a:t>__________________________________</a:t>
            </a:r>
          </a:p>
          <a:p>
            <a:pPr marL="0" indent="0">
              <a:buNone/>
            </a:pPr>
            <a:r>
              <a:rPr lang="en-US" sz="2022" b="1" dirty="0"/>
              <a:t>Last &amp; first name(s): </a:t>
            </a:r>
            <a:r>
              <a:rPr lang="en-US" sz="2022" dirty="0"/>
              <a:t> _____________________________</a:t>
            </a:r>
          </a:p>
          <a:p>
            <a:pPr marL="0" indent="0">
              <a:buNone/>
            </a:pPr>
            <a:r>
              <a:rPr lang="en-US" sz="2022" b="1" dirty="0"/>
              <a:t>Address:  </a:t>
            </a:r>
            <a:r>
              <a:rPr lang="en-US" sz="1731" dirty="0"/>
              <a:t>_____________________________________________</a:t>
            </a:r>
          </a:p>
          <a:p>
            <a:pPr marL="0" indent="0">
              <a:buNone/>
            </a:pPr>
            <a:endParaRPr lang="en-US" sz="401" b="1" dirty="0"/>
          </a:p>
          <a:p>
            <a:pPr marL="0" indent="0">
              <a:buNone/>
            </a:pPr>
            <a:r>
              <a:rPr lang="en-US" sz="2022" b="1" dirty="0"/>
              <a:t>Date of your next visit: </a:t>
            </a:r>
            <a:r>
              <a:rPr lang="en-US" sz="1348" b="1" dirty="0"/>
              <a:t>___ ___ / ___ ___ / ___ ___ ___ ___</a:t>
            </a:r>
          </a:p>
          <a:p>
            <a:pPr marL="0" indent="0" algn="ctr">
              <a:buNone/>
            </a:pPr>
            <a:endParaRPr lang="en-US" sz="1331" b="1" i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en-US" sz="1799" i="1" dirty="0">
              <a:solidFill>
                <a:srgbClr val="0000FF"/>
              </a:solidFill>
              <a:latin typeface="Arial Rounded MT Bold" panose="020F0704030504030204" pitchFamily="34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Come and deliver at the health center!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It’s the best choice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504" i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for your and your baby!</a:t>
            </a:r>
            <a:endParaRPr lang="fr-CH" sz="2504" i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801895" y="2568422"/>
            <a:ext cx="6398966" cy="6044640"/>
          </a:xfrm>
          <a:prstGeom prst="rect">
            <a:avLst/>
          </a:prstGeom>
          <a:ln w="19050">
            <a:solidFill>
              <a:srgbClr val="0000FF"/>
            </a:solidFill>
            <a:prstDash val="dash"/>
          </a:ln>
        </p:spPr>
        <p:txBody>
          <a:bodyPr vert="horz" lIns="176107" tIns="88053" rIns="176107" bIns="88053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372" b="1" dirty="0"/>
          </a:p>
          <a:p>
            <a:pPr marL="0" indent="0" algn="ctr">
              <a:buNone/>
            </a:pPr>
            <a:r>
              <a:rPr lang="en-US" sz="2504" b="1" dirty="0"/>
              <a:t>Do not miss your next appointment!</a:t>
            </a:r>
          </a:p>
          <a:p>
            <a:pPr marL="0" indent="0">
              <a:buNone/>
            </a:pPr>
            <a:endParaRPr lang="en-US" sz="797" b="1" dirty="0"/>
          </a:p>
          <a:p>
            <a:pPr marL="0" indent="0">
              <a:buNone/>
            </a:pPr>
            <a:endParaRPr lang="en-US" sz="797" b="1" dirty="0"/>
          </a:p>
          <a:p>
            <a:pPr marL="0" indent="0">
              <a:buNone/>
            </a:pPr>
            <a:r>
              <a:rPr lang="en-US" sz="2022" b="1" dirty="0"/>
              <a:t>Health center:  </a:t>
            </a:r>
            <a:r>
              <a:rPr lang="en-US" sz="2022" dirty="0"/>
              <a:t>__________________________________</a:t>
            </a:r>
          </a:p>
          <a:p>
            <a:pPr marL="0" indent="0">
              <a:buNone/>
            </a:pPr>
            <a:r>
              <a:rPr lang="en-US" sz="2022" b="1" dirty="0"/>
              <a:t>Last &amp; first name(s): </a:t>
            </a:r>
            <a:r>
              <a:rPr lang="en-US" sz="2022" dirty="0"/>
              <a:t> _____________________________</a:t>
            </a:r>
          </a:p>
          <a:p>
            <a:pPr marL="0" indent="0">
              <a:buNone/>
            </a:pPr>
            <a:r>
              <a:rPr lang="en-US" sz="2022" b="1" dirty="0"/>
              <a:t>Address:  </a:t>
            </a:r>
            <a:r>
              <a:rPr lang="en-US" sz="1731" dirty="0"/>
              <a:t>_____________________________________________</a:t>
            </a:r>
          </a:p>
          <a:p>
            <a:pPr marL="0" indent="0">
              <a:buNone/>
            </a:pPr>
            <a:endParaRPr lang="en-US" sz="1731" dirty="0"/>
          </a:p>
          <a:p>
            <a:pPr marL="0" indent="0">
              <a:buNone/>
            </a:pPr>
            <a:endParaRPr lang="en-US" sz="401" b="1" dirty="0"/>
          </a:p>
          <a:p>
            <a:pPr marL="0" indent="0">
              <a:buNone/>
            </a:pPr>
            <a:r>
              <a:rPr lang="en-US" sz="2022" b="1" dirty="0"/>
              <a:t>Date of your next visit: </a:t>
            </a:r>
            <a:r>
              <a:rPr lang="en-US" sz="1348" b="1" dirty="0"/>
              <a:t>___ ___ / ___ ___ / ___ ___ ___ ___</a:t>
            </a:r>
          </a:p>
          <a:p>
            <a:pPr marL="0" indent="0" algn="ctr">
              <a:buNone/>
            </a:pPr>
            <a:endParaRPr lang="en-US" sz="1331" b="1" i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en-US" sz="1799" i="1" dirty="0">
              <a:solidFill>
                <a:srgbClr val="0000FF"/>
              </a:solidFill>
              <a:latin typeface="Arial Rounded MT Bold" panose="020F0704030504030204" pitchFamily="34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Visit regularly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the health center!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It’s the best choice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118" i="1" dirty="0">
                <a:solidFill>
                  <a:srgbClr val="0000FF"/>
                </a:solidFill>
                <a:latin typeface="Arial Rounded MT Bold" panose="020F0704030504030204" pitchFamily="34" charset="0"/>
              </a:rPr>
              <a:t>for your and your baby!</a:t>
            </a:r>
            <a:endParaRPr lang="fr-CH" sz="2118" i="1" dirty="0">
              <a:solidFill>
                <a:srgbClr val="0000FF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0725" y="5814438"/>
            <a:ext cx="2570564" cy="26890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90893" y="1878014"/>
            <a:ext cx="211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Antenatal care visits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036374" y="1878014"/>
            <a:ext cx="2072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Postnatal care visits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60315" y="851110"/>
            <a:ext cx="889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Additional file 1. Appointment cards for women (English translation)</a:t>
            </a:r>
          </a:p>
        </p:txBody>
      </p:sp>
    </p:spTree>
    <p:extLst>
      <p:ext uri="{BB962C8B-B14F-4D97-AF65-F5344CB8AC3E}">
        <p14:creationId xmlns:p14="http://schemas.microsoft.com/office/powerpoint/2010/main" val="696050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</TotalTime>
  <Words>256</Words>
  <Application>Microsoft Office PowerPoint</Application>
  <PresentationFormat>Custom</PresentationFormat>
  <Paragraphs>66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 TRAN</dc:creator>
  <cp:lastModifiedBy>NT TRAN</cp:lastModifiedBy>
  <cp:revision>29</cp:revision>
  <dcterms:created xsi:type="dcterms:W3CDTF">2016-05-14T07:31:34Z</dcterms:created>
  <dcterms:modified xsi:type="dcterms:W3CDTF">2017-07-30T14:56:44Z</dcterms:modified>
</cp:coreProperties>
</file>