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61" r:id="rId6"/>
    <p:sldId id="259" r:id="rId7"/>
    <p:sldId id="264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0991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2777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1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023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806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194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477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325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634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263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791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7F97A-A9A6-435F-B134-F0E1F0FA7F41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4089E-4F14-4255-B968-B02BC27D24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594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69" y="43227"/>
            <a:ext cx="9986626" cy="68147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44" y="128637"/>
            <a:ext cx="3711608" cy="647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5353" y="452487"/>
            <a:ext cx="212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mtClean="0">
                <a:solidFill>
                  <a:schemeClr val="bg1"/>
                </a:solidFill>
              </a:rPr>
              <a:t>Figure </a:t>
            </a:r>
            <a:r>
              <a:rPr lang="en-AU" smtClean="0">
                <a:solidFill>
                  <a:schemeClr val="bg1"/>
                </a:solidFill>
              </a:rPr>
              <a:t>S</a:t>
            </a:r>
            <a:r>
              <a:rPr lang="en-AU" smtClean="0">
                <a:solidFill>
                  <a:schemeClr val="bg1"/>
                </a:solidFill>
              </a:rPr>
              <a:t>1</a:t>
            </a:r>
            <a:r>
              <a:rPr lang="en-AU" dirty="0" smtClean="0">
                <a:solidFill>
                  <a:schemeClr val="bg1"/>
                </a:solidFill>
              </a:rPr>
              <a:t>. </a:t>
            </a:r>
            <a:r>
              <a:rPr lang="en-AU" dirty="0" smtClean="0">
                <a:solidFill>
                  <a:schemeClr val="bg1"/>
                </a:solidFill>
              </a:rPr>
              <a:t>Pre-PBSCT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3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13" y="0"/>
            <a:ext cx="1004997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353" y="452487"/>
            <a:ext cx="327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Figure </a:t>
            </a:r>
            <a:r>
              <a:rPr lang="en-AU" dirty="0" smtClean="0">
                <a:solidFill>
                  <a:schemeClr val="bg1"/>
                </a:solidFill>
              </a:rPr>
              <a:t>S2. </a:t>
            </a:r>
            <a:r>
              <a:rPr lang="en-AU" dirty="0" smtClean="0">
                <a:solidFill>
                  <a:schemeClr val="bg1"/>
                </a:solidFill>
              </a:rPr>
              <a:t>12 months post-PBSCT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7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873" y="0"/>
            <a:ext cx="9192253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4909" y="1473666"/>
            <a:ext cx="3271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U" dirty="0" smtClean="0">
                <a:solidFill>
                  <a:prstClr val="white"/>
                </a:solidFill>
              </a:rPr>
              <a:t>Figure </a:t>
            </a:r>
            <a:r>
              <a:rPr lang="en-AU" dirty="0" smtClean="0">
                <a:solidFill>
                  <a:prstClr val="white"/>
                </a:solidFill>
              </a:rPr>
              <a:t>S3. </a:t>
            </a:r>
            <a:r>
              <a:rPr lang="en-AU" dirty="0" smtClean="0">
                <a:solidFill>
                  <a:prstClr val="white"/>
                </a:solidFill>
              </a:rPr>
              <a:t>18 </a:t>
            </a:r>
            <a:r>
              <a:rPr lang="en-AU" dirty="0">
                <a:solidFill>
                  <a:prstClr val="white"/>
                </a:solidFill>
              </a:rPr>
              <a:t>months post-PBSCT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873" y="0"/>
            <a:ext cx="9322097" cy="4807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306" y="129966"/>
            <a:ext cx="371278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8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14" y="0"/>
            <a:ext cx="1004997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9545" y="455357"/>
            <a:ext cx="3271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U" dirty="0" smtClean="0">
                <a:solidFill>
                  <a:prstClr val="white"/>
                </a:solidFill>
              </a:rPr>
              <a:t>Figure </a:t>
            </a:r>
            <a:r>
              <a:rPr lang="en-AU" dirty="0" smtClean="0">
                <a:solidFill>
                  <a:prstClr val="white"/>
                </a:solidFill>
              </a:rPr>
              <a:t>S4. </a:t>
            </a:r>
            <a:r>
              <a:rPr lang="en-AU" dirty="0" smtClean="0">
                <a:solidFill>
                  <a:prstClr val="white"/>
                </a:solidFill>
              </a:rPr>
              <a:t>24 </a:t>
            </a:r>
            <a:r>
              <a:rPr lang="en-AU" dirty="0">
                <a:solidFill>
                  <a:prstClr val="white"/>
                </a:solidFill>
              </a:rPr>
              <a:t>months post-PBSCT</a:t>
            </a:r>
          </a:p>
        </p:txBody>
      </p:sp>
    </p:spTree>
    <p:extLst>
      <p:ext uri="{BB962C8B-B14F-4D97-AF65-F5344CB8AC3E}">
        <p14:creationId xmlns:p14="http://schemas.microsoft.com/office/powerpoint/2010/main" val="16836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5353" y="452487"/>
            <a:ext cx="1152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Figure </a:t>
            </a:r>
            <a:r>
              <a:rPr lang="en-AU" dirty="0" smtClean="0">
                <a:solidFill>
                  <a:schemeClr val="bg1"/>
                </a:solidFill>
              </a:rPr>
              <a:t>S5.</a:t>
            </a:r>
            <a:endParaRPr lang="en-AU" dirty="0" smtClean="0">
              <a:solidFill>
                <a:schemeClr val="bg1"/>
              </a:solidFill>
            </a:endParaRPr>
          </a:p>
          <a:p>
            <a:r>
              <a:rPr lang="en-AU" dirty="0" smtClean="0">
                <a:solidFill>
                  <a:schemeClr val="bg1"/>
                </a:solidFill>
              </a:rPr>
              <a:t>Pre-PBSCT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976" y="0"/>
            <a:ext cx="9254530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6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11" y="0"/>
            <a:ext cx="9090274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0110" y="344521"/>
            <a:ext cx="12492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U" dirty="0" smtClean="0">
                <a:solidFill>
                  <a:prstClr val="white"/>
                </a:solidFill>
              </a:rPr>
              <a:t>Figure </a:t>
            </a:r>
            <a:r>
              <a:rPr lang="en-AU" dirty="0" smtClean="0">
                <a:solidFill>
                  <a:prstClr val="white"/>
                </a:solidFill>
              </a:rPr>
              <a:t>S6.</a:t>
            </a:r>
            <a:endParaRPr lang="en-AU" dirty="0" smtClean="0">
              <a:solidFill>
                <a:prstClr val="white"/>
              </a:solidFill>
            </a:endParaRPr>
          </a:p>
          <a:p>
            <a:pPr lvl="0"/>
            <a:r>
              <a:rPr lang="en-AU" dirty="0" smtClean="0">
                <a:solidFill>
                  <a:prstClr val="white"/>
                </a:solidFill>
              </a:rPr>
              <a:t>12 </a:t>
            </a:r>
            <a:r>
              <a:rPr lang="en-AU" dirty="0">
                <a:solidFill>
                  <a:prstClr val="white"/>
                </a:solidFill>
              </a:rPr>
              <a:t>months </a:t>
            </a:r>
            <a:endParaRPr lang="en-AU" dirty="0" smtClean="0">
              <a:solidFill>
                <a:prstClr val="white"/>
              </a:solidFill>
            </a:endParaRPr>
          </a:p>
          <a:p>
            <a:pPr lvl="0"/>
            <a:r>
              <a:rPr lang="en-AU" dirty="0" smtClean="0">
                <a:solidFill>
                  <a:prstClr val="white"/>
                </a:solidFill>
              </a:rPr>
              <a:t>post-PBSCT</a:t>
            </a:r>
            <a:endParaRPr lang="en-A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356" y="0"/>
            <a:ext cx="983329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06866"/>
            <a:ext cx="12492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U" dirty="0" smtClean="0">
                <a:solidFill>
                  <a:prstClr val="white"/>
                </a:solidFill>
              </a:rPr>
              <a:t>Figure </a:t>
            </a:r>
            <a:r>
              <a:rPr lang="en-AU" dirty="0" smtClean="0">
                <a:solidFill>
                  <a:prstClr val="white"/>
                </a:solidFill>
              </a:rPr>
              <a:t>S7.</a:t>
            </a:r>
            <a:endParaRPr lang="en-AU" dirty="0" smtClean="0">
              <a:solidFill>
                <a:prstClr val="white"/>
              </a:solidFill>
            </a:endParaRPr>
          </a:p>
          <a:p>
            <a:pPr lvl="0"/>
            <a:r>
              <a:rPr lang="en-AU" dirty="0" smtClean="0">
                <a:solidFill>
                  <a:prstClr val="white"/>
                </a:solidFill>
              </a:rPr>
              <a:t>18 </a:t>
            </a:r>
            <a:r>
              <a:rPr lang="en-AU" dirty="0">
                <a:solidFill>
                  <a:prstClr val="white"/>
                </a:solidFill>
              </a:rPr>
              <a:t>months </a:t>
            </a:r>
            <a:endParaRPr lang="en-AU" dirty="0" smtClean="0">
              <a:solidFill>
                <a:prstClr val="white"/>
              </a:solidFill>
            </a:endParaRPr>
          </a:p>
          <a:p>
            <a:pPr lvl="0"/>
            <a:r>
              <a:rPr lang="en-AU" dirty="0" smtClean="0">
                <a:solidFill>
                  <a:prstClr val="white"/>
                </a:solidFill>
              </a:rPr>
              <a:t>post-PBSCT</a:t>
            </a:r>
            <a:endParaRPr lang="en-A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72" y="0"/>
            <a:ext cx="10355856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10561"/>
            <a:ext cx="12492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U" dirty="0" smtClean="0">
                <a:solidFill>
                  <a:prstClr val="white"/>
                </a:solidFill>
              </a:rPr>
              <a:t>Figure </a:t>
            </a:r>
            <a:r>
              <a:rPr lang="en-AU" dirty="0" smtClean="0">
                <a:solidFill>
                  <a:prstClr val="white"/>
                </a:solidFill>
              </a:rPr>
              <a:t>S8.</a:t>
            </a:r>
            <a:endParaRPr lang="en-AU" dirty="0" smtClean="0">
              <a:solidFill>
                <a:prstClr val="white"/>
              </a:solidFill>
            </a:endParaRPr>
          </a:p>
          <a:p>
            <a:pPr lvl="0"/>
            <a:r>
              <a:rPr lang="en-AU" dirty="0" smtClean="0">
                <a:solidFill>
                  <a:prstClr val="white"/>
                </a:solidFill>
              </a:rPr>
              <a:t>24 </a:t>
            </a:r>
            <a:r>
              <a:rPr lang="en-AU" dirty="0">
                <a:solidFill>
                  <a:prstClr val="white"/>
                </a:solidFill>
              </a:rPr>
              <a:t>months </a:t>
            </a:r>
            <a:endParaRPr lang="en-AU" dirty="0" smtClean="0">
              <a:solidFill>
                <a:prstClr val="white"/>
              </a:solidFill>
            </a:endParaRPr>
          </a:p>
          <a:p>
            <a:pPr lvl="0"/>
            <a:r>
              <a:rPr lang="en-AU" dirty="0" smtClean="0">
                <a:solidFill>
                  <a:prstClr val="white"/>
                </a:solidFill>
              </a:rPr>
              <a:t>post-PBSCT</a:t>
            </a:r>
            <a:endParaRPr lang="en-A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7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44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Fitzgerald</dc:creator>
  <cp:lastModifiedBy>Conway, Colin D. (ELS-PHI)</cp:lastModifiedBy>
  <cp:revision>5</cp:revision>
  <dcterms:created xsi:type="dcterms:W3CDTF">2016-10-29T05:11:37Z</dcterms:created>
  <dcterms:modified xsi:type="dcterms:W3CDTF">2017-03-17T13:12:39Z</dcterms:modified>
</cp:coreProperties>
</file>