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9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li Han" userId="77fed68aa662d4fb" providerId="LiveId" clId="{6E4DBF1D-0BC3-4A54-B0D9-6500ADFBDD7F}"/>
    <pc:docChg chg="modSld">
      <pc:chgData name="Yali Han" userId="77fed68aa662d4fb" providerId="LiveId" clId="{6E4DBF1D-0BC3-4A54-B0D9-6500ADFBDD7F}" dt="2018-01-10T18:40:44.974" v="5" actId="20577"/>
      <pc:docMkLst>
        <pc:docMk/>
      </pc:docMkLst>
      <pc:sldChg chg="modSp">
        <pc:chgData name="Yali Han" userId="77fed68aa662d4fb" providerId="LiveId" clId="{6E4DBF1D-0BC3-4A54-B0D9-6500ADFBDD7F}" dt="2018-01-10T18:40:44.974" v="5" actId="20577"/>
        <pc:sldMkLst>
          <pc:docMk/>
          <pc:sldMk cId="0" sldId="257"/>
        </pc:sldMkLst>
        <pc:spChg chg="mod">
          <ac:chgData name="Yali Han" userId="77fed68aa662d4fb" providerId="LiveId" clId="{6E4DBF1D-0BC3-4A54-B0D9-6500ADFBDD7F}" dt="2018-01-10T18:40:44.974" v="5" actId="20577"/>
          <ac:spMkLst>
            <pc:docMk/>
            <pc:sldMk cId="0" sldId="257"/>
            <ac:spMk id="51" creationId="{00000000-0000-0000-0000-000000000000}"/>
          </ac:spMkLst>
        </pc:spChg>
      </pc:sldChg>
      <pc:sldChg chg="modSp">
        <pc:chgData name="Yali Han" userId="77fed68aa662d4fb" providerId="LiveId" clId="{6E4DBF1D-0BC3-4A54-B0D9-6500ADFBDD7F}" dt="2018-01-10T18:40:41.781" v="4" actId="20577"/>
        <pc:sldMkLst>
          <pc:docMk/>
          <pc:sldMk cId="0" sldId="258"/>
        </pc:sldMkLst>
        <pc:spChg chg="mod">
          <ac:chgData name="Yali Han" userId="77fed68aa662d4fb" providerId="LiveId" clId="{6E4DBF1D-0BC3-4A54-B0D9-6500ADFBDD7F}" dt="2018-01-10T18:40:41.781" v="4" actId="20577"/>
          <ac:spMkLst>
            <pc:docMk/>
            <pc:sldMk cId="0" sldId="258"/>
            <ac:spMk id="28" creationId="{00000000-0000-0000-0000-000000000000}"/>
          </ac:spMkLst>
        </pc:spChg>
      </pc:sldChg>
      <pc:sldChg chg="modSp">
        <pc:chgData name="Yali Han" userId="77fed68aa662d4fb" providerId="LiveId" clId="{6E4DBF1D-0BC3-4A54-B0D9-6500ADFBDD7F}" dt="2018-01-10T18:40:31.388" v="0" actId="20577"/>
        <pc:sldMkLst>
          <pc:docMk/>
          <pc:sldMk cId="0" sldId="262"/>
        </pc:sldMkLst>
        <pc:spChg chg="mod">
          <ac:chgData name="Yali Han" userId="77fed68aa662d4fb" providerId="LiveId" clId="{6E4DBF1D-0BC3-4A54-B0D9-6500ADFBDD7F}" dt="2018-01-10T18:40:31.388" v="0" actId="20577"/>
          <ac:spMkLst>
            <pc:docMk/>
            <pc:sldMk cId="0" sldId="262"/>
            <ac:spMk id="24" creationId="{00000000-0000-0000-0000-000000000000}"/>
          </ac:spMkLst>
        </pc:spChg>
      </pc:sldChg>
      <pc:sldChg chg="modSp">
        <pc:chgData name="Yali Han" userId="77fed68aa662d4fb" providerId="LiveId" clId="{6E4DBF1D-0BC3-4A54-B0D9-6500ADFBDD7F}" dt="2018-01-10T18:40:38.946" v="3" actId="20577"/>
        <pc:sldMkLst>
          <pc:docMk/>
          <pc:sldMk cId="0" sldId="263"/>
        </pc:sldMkLst>
        <pc:spChg chg="mod">
          <ac:chgData name="Yali Han" userId="77fed68aa662d4fb" providerId="LiveId" clId="{6E4DBF1D-0BC3-4A54-B0D9-6500ADFBDD7F}" dt="2018-01-10T18:40:38.946" v="3" actId="20577"/>
          <ac:spMkLst>
            <pc:docMk/>
            <pc:sldMk cId="0" sldId="263"/>
            <ac:spMk id="28" creationId="{00000000-0000-0000-0000-000000000000}"/>
          </ac:spMkLst>
        </pc:spChg>
      </pc:sldChg>
      <pc:sldChg chg="modSp">
        <pc:chgData name="Yali Han" userId="77fed68aa662d4fb" providerId="LiveId" clId="{6E4DBF1D-0BC3-4A54-B0D9-6500ADFBDD7F}" dt="2018-01-10T18:40:36.892" v="2" actId="20577"/>
        <pc:sldMkLst>
          <pc:docMk/>
          <pc:sldMk cId="0" sldId="264"/>
        </pc:sldMkLst>
        <pc:spChg chg="mod">
          <ac:chgData name="Yali Han" userId="77fed68aa662d4fb" providerId="LiveId" clId="{6E4DBF1D-0BC3-4A54-B0D9-6500ADFBDD7F}" dt="2018-01-10T18:40:36.892" v="2" actId="20577"/>
          <ac:spMkLst>
            <pc:docMk/>
            <pc:sldMk cId="0" sldId="264"/>
            <ac:spMk id="15" creationId="{00000000-0000-0000-0000-000000000000}"/>
          </ac:spMkLst>
        </pc:spChg>
      </pc:sldChg>
      <pc:sldChg chg="modSp">
        <pc:chgData name="Yali Han" userId="77fed68aa662d4fb" providerId="LiveId" clId="{6E4DBF1D-0BC3-4A54-B0D9-6500ADFBDD7F}" dt="2018-01-10T18:40:33.958" v="1" actId="20577"/>
        <pc:sldMkLst>
          <pc:docMk/>
          <pc:sldMk cId="0" sldId="265"/>
        </pc:sldMkLst>
        <pc:spChg chg="mod">
          <ac:chgData name="Yali Han" userId="77fed68aa662d4fb" providerId="LiveId" clId="{6E4DBF1D-0BC3-4A54-B0D9-6500ADFBDD7F}" dt="2018-01-10T18:40:33.958" v="1" actId="20577"/>
          <ac:spMkLst>
            <pc:docMk/>
            <pc:sldMk cId="0" sldId="265"/>
            <ac:spMk id="7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3D45E-7E81-4CD0-9018-3937D2533EEA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55D0A-EEB5-4CDB-B35A-EF1D446A8E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6641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3147F-D2F4-452A-93F0-938759EA5CA9}" type="datetimeFigureOut">
              <a:rPr lang="en-US" smtClean="0"/>
              <a:pPr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AD50-646F-408B-A0A9-71E78292BE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C:\Users\User\AppData\Roaming\Tencent\Users\590167\QQ\WinTemp\RichOle\_N]WL9[N_DT1`FFB48BSOP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36712"/>
            <a:ext cx="4104456" cy="22948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39952" y="33265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9512" y="3894696"/>
            <a:ext cx="4112899" cy="3024859"/>
            <a:chOff x="414733" y="2421135"/>
            <a:chExt cx="4908268" cy="4141523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3641" t="9937" r="4510" b="19912"/>
            <a:stretch/>
          </p:blipFill>
          <p:spPr bwMode="auto">
            <a:xfrm>
              <a:off x="793074" y="2744626"/>
              <a:ext cx="1528351" cy="1358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732" t="10523" r="5115" b="20789"/>
            <a:stretch/>
          </p:blipFill>
          <p:spPr bwMode="auto">
            <a:xfrm>
              <a:off x="783047" y="4449821"/>
              <a:ext cx="1534027" cy="1330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8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551" t="10481" r="4510" b="19953"/>
            <a:stretch/>
          </p:blipFill>
          <p:spPr bwMode="auto">
            <a:xfrm>
              <a:off x="2321425" y="2757812"/>
              <a:ext cx="1511359" cy="1347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9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5315" t="10201" r="4958" b="20526"/>
            <a:stretch/>
          </p:blipFill>
          <p:spPr bwMode="auto">
            <a:xfrm>
              <a:off x="2317074" y="4438491"/>
              <a:ext cx="1488727" cy="1341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0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2889" t="10821" r="10061" b="19935"/>
            <a:stretch/>
          </p:blipFill>
          <p:spPr bwMode="auto">
            <a:xfrm>
              <a:off x="3800303" y="4450204"/>
              <a:ext cx="1522698" cy="1340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1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248" t="12025" r="5115" b="19621"/>
            <a:stretch/>
          </p:blipFill>
          <p:spPr bwMode="auto">
            <a:xfrm>
              <a:off x="3800821" y="2791041"/>
              <a:ext cx="1505719" cy="13237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212089" y="5846285"/>
              <a:ext cx="2989452" cy="716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itchFamily="34" charset="0"/>
                  <a:cs typeface="Arial" pitchFamily="34" charset="0"/>
                </a:rPr>
                <a:t>NKG2DL</a:t>
              </a:r>
              <a:r>
                <a:rPr lang="en-US" altLang="zh-CN" sz="1400" b="1" dirty="0">
                  <a:latin typeface="Arial" pitchFamily="34" charset="0"/>
                  <a:cs typeface="Arial" pitchFamily="34" charset="0"/>
                </a:rPr>
                <a:t>s(NKG2D-Fc)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  <a:p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3706549" y="6034859"/>
              <a:ext cx="98618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226147" y="5209512"/>
              <a:ext cx="744467" cy="3672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itchFamily="34" charset="0"/>
                  <a:cs typeface="Arial" pitchFamily="34" charset="0"/>
                </a:rPr>
                <a:t>CD8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598381" y="3200400"/>
              <a:ext cx="0" cy="1828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233620" y="2451863"/>
              <a:ext cx="788538" cy="379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ND388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56268" y="2421135"/>
              <a:ext cx="788538" cy="379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ND307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82621" y="2451864"/>
              <a:ext cx="788538" cy="379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ND345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71391" y="4122587"/>
              <a:ext cx="1701038" cy="379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itchFamily="34" charset="0"/>
                  <a:cs typeface="Arial" pitchFamily="34" charset="0"/>
                </a:rPr>
                <a:t>C</a:t>
              </a:r>
              <a:r>
                <a:rPr lang="en-US" altLang="zh-CN" sz="1200" b="1" dirty="0">
                  <a:latin typeface="Arial" pitchFamily="34" charset="0"/>
                  <a:cs typeface="Arial" pitchFamily="34" charset="0"/>
                </a:rPr>
                <a:t>ontrol (FRA-Fc)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3486892" y="4312742"/>
              <a:ext cx="1613068" cy="2743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07504" y="33477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55976" y="3212976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d</a:t>
            </a:r>
            <a:endParaRPr lang="en-US" sz="2400" b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4427984" y="4077072"/>
            <a:ext cx="4608512" cy="2664296"/>
            <a:chOff x="1331640" y="3933056"/>
            <a:chExt cx="5176872" cy="2927378"/>
          </a:xfrm>
        </p:grpSpPr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99611" y="4039654"/>
              <a:ext cx="2508901" cy="2773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31640" y="3933056"/>
              <a:ext cx="2676156" cy="2927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2339752" y="4005064"/>
              <a:ext cx="1149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IL-2  50IU/ml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968469" y="4005064"/>
              <a:ext cx="7489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No IL-2 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D82704B1-ABDF-43CC-8196-953012A66364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971600" y="836712"/>
            <a:ext cx="2088232" cy="2055603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07504" y="3326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87624" y="2852936"/>
            <a:ext cx="2505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NKG2DL</a:t>
            </a:r>
            <a:r>
              <a:rPr lang="en-US" altLang="zh-CN" sz="1400" b="1" dirty="0">
                <a:latin typeface="Arial" pitchFamily="34" charset="0"/>
                <a:cs typeface="Arial" pitchFamily="34" charset="0"/>
              </a:rPr>
              <a:t>s(NKG2D-Fc)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  <a:p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131840" y="3028482"/>
            <a:ext cx="288032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A27BF693-3AEF-4941-9A55-3CA884420520}"/>
              </a:ext>
            </a:extLst>
          </p:cNvPr>
          <p:cNvSpPr txBox="1"/>
          <p:nvPr/>
        </p:nvSpPr>
        <p:spPr>
          <a:xfrm>
            <a:off x="1907704" y="54868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AE17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75488</TotalTime>
  <Words>21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82</cp:revision>
  <dcterms:created xsi:type="dcterms:W3CDTF">2015-07-13T02:30:06Z</dcterms:created>
  <dcterms:modified xsi:type="dcterms:W3CDTF">2018-06-10T01:47:28Z</dcterms:modified>
</cp:coreProperties>
</file>