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295400" y="3067995"/>
            <a:ext cx="7593871" cy="3790005"/>
            <a:chOff x="609600" y="1162995"/>
            <a:chExt cx="7593871" cy="3790005"/>
          </a:xfrm>
        </p:grpSpPr>
        <p:grpSp>
          <p:nvGrpSpPr>
            <p:cNvPr id="28" name="Group 27"/>
            <p:cNvGrpSpPr/>
            <p:nvPr/>
          </p:nvGrpSpPr>
          <p:grpSpPr>
            <a:xfrm>
              <a:off x="609600" y="1555031"/>
              <a:ext cx="7593871" cy="3397969"/>
              <a:chOff x="539972" y="601710"/>
              <a:chExt cx="7593871" cy="3397969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2018563" y="601710"/>
                <a:ext cx="6115280" cy="3397969"/>
                <a:chOff x="926068" y="601710"/>
                <a:chExt cx="6115280" cy="3397969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1295400" y="685800"/>
                  <a:ext cx="5745948" cy="3013279"/>
                  <a:chOff x="1219200" y="3089817"/>
                  <a:chExt cx="5745948" cy="3013279"/>
                </a:xfrm>
              </p:grpSpPr>
              <p:pic>
                <p:nvPicPr>
                  <p:cNvPr id="6" name="Picture 5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srcRect l="10903" b="13685"/>
                  <a:stretch/>
                </p:blipFill>
                <p:spPr bwMode="auto">
                  <a:xfrm>
                    <a:off x="2608604" y="4517188"/>
                    <a:ext cx="1480893" cy="15538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7" name="Picture 6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srcRect l="10808" t="1" b="14021"/>
                  <a:stretch/>
                </p:blipFill>
                <p:spPr bwMode="auto">
                  <a:xfrm>
                    <a:off x="4064572" y="4486566"/>
                    <a:ext cx="1482472" cy="154779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8" name="Picture 7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srcRect l="11032" b="12102"/>
                  <a:stretch/>
                </p:blipFill>
                <p:spPr bwMode="auto">
                  <a:xfrm>
                    <a:off x="5486400" y="4469284"/>
                    <a:ext cx="1478748" cy="158236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9" name="Picture 30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srcRect l="10412" t="3559" b="14080"/>
                  <a:stretch/>
                </p:blipFill>
                <p:spPr bwMode="auto">
                  <a:xfrm>
                    <a:off x="1219200" y="3165516"/>
                    <a:ext cx="1489054" cy="148268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0" name="Picture 34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srcRect l="10668" b="11905"/>
                  <a:stretch/>
                </p:blipFill>
                <p:spPr bwMode="auto">
                  <a:xfrm>
                    <a:off x="1241505" y="4517188"/>
                    <a:ext cx="1484799" cy="158590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1" name="Picture 3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7" cstate="print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srcRect l="8739" b="13726"/>
                  <a:stretch/>
                </p:blipFill>
                <p:spPr bwMode="auto">
                  <a:xfrm>
                    <a:off x="3962400" y="3095074"/>
                    <a:ext cx="1516861" cy="155312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2" name="Picture 3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8" cstate="print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srcRect l="10153" t="-2" b="12262"/>
                  <a:stretch/>
                </p:blipFill>
                <p:spPr bwMode="auto">
                  <a:xfrm>
                    <a:off x="5410200" y="3113284"/>
                    <a:ext cx="1493358" cy="157951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3" name="Picture 31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9" cstate="print">
                    <a:extLst>
                      <a:ext uri="{28A0092B-C50C-407E-A947-70E740481C1C}">
                        <a14:useLocalDpi xmlns="" xmlns:a14="http://schemas.microsoft.com/office/drawing/2010/main" val="0"/>
                      </a:ext>
                    </a:extLst>
                  </a:blip>
                  <a:srcRect l="9057" b="13434"/>
                  <a:stretch/>
                </p:blipFill>
                <p:spPr bwMode="auto">
                  <a:xfrm>
                    <a:off x="2590800" y="3089817"/>
                    <a:ext cx="1511575" cy="155838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14" name="TextBox 13"/>
                <p:cNvSpPr txBox="1"/>
                <p:nvPr/>
              </p:nvSpPr>
              <p:spPr>
                <a:xfrm>
                  <a:off x="1573850" y="3630347"/>
                  <a:ext cx="2895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CD137</a:t>
                  </a:r>
                  <a:endParaRPr lang="en-US" b="1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 rot="16200000">
                  <a:off x="767834" y="3001863"/>
                  <a:ext cx="685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PD-1</a:t>
                  </a:r>
                  <a:endParaRPr lang="en-US" b="1" dirty="0"/>
                </a:p>
              </p:txBody>
            </p:sp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2286000" y="3815013"/>
                  <a:ext cx="434340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>
                  <a:stCxn id="15" idx="3"/>
                </p:cNvCxnSpPr>
                <p:nvPr/>
              </p:nvCxnSpPr>
              <p:spPr>
                <a:xfrm flipH="1" flipV="1">
                  <a:off x="1110733" y="1066800"/>
                  <a:ext cx="1" cy="177682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1828800" y="609600"/>
                  <a:ext cx="50366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/>
                    <a:t>UNT</a:t>
                  </a:r>
                  <a:endParaRPr lang="en-US" sz="1400" b="1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2819400" y="609600"/>
                  <a:ext cx="118596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/>
                    <a:t>GFP-NKG2D-z</a:t>
                  </a:r>
                  <a:endParaRPr lang="en-US" sz="1400" b="1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4098456" y="601710"/>
                  <a:ext cx="138794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/>
                    <a:t>GFP-NKG2D-BBz</a:t>
                  </a:r>
                  <a:endParaRPr lang="en-US" sz="1400" b="1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5565492" y="601710"/>
                  <a:ext cx="136870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/>
                    <a:t>GFP-NKG2D-27z</a:t>
                  </a:r>
                  <a:endParaRPr lang="en-US" sz="1400" b="1" dirty="0"/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838200" y="1371600"/>
                <a:ext cx="13650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T cell only</a:t>
                </a:r>
                <a:endParaRPr lang="en-US" sz="2000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39972" y="2656393"/>
                <a:ext cx="21270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+MDA-MB-231</a:t>
                </a:r>
                <a:endParaRPr lang="en-US" b="1" dirty="0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5260579" y="1162995"/>
              <a:ext cx="18260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CD3+CAR+ </a:t>
              </a:r>
              <a:r>
                <a:rPr lang="en-US" altLang="zh-CN" b="1" dirty="0" smtClean="0"/>
                <a:t>gating</a:t>
              </a:r>
              <a:r>
                <a:rPr lang="en-US" b="1" dirty="0" smtClean="0"/>
                <a:t> </a:t>
              </a:r>
              <a:endParaRPr lang="en-US" b="1" dirty="0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4114800" y="1447800"/>
              <a:ext cx="38862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3622665" y="1218703"/>
            <a:ext cx="5597535" cy="1579844"/>
            <a:chOff x="2708265" y="3622157"/>
            <a:chExt cx="5597535" cy="1579844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614" b="13643"/>
            <a:stretch/>
          </p:blipFill>
          <p:spPr bwMode="auto">
            <a:xfrm>
              <a:off x="2708265" y="3638538"/>
              <a:ext cx="1485701" cy="1554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3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576" b="12733"/>
            <a:stretch/>
          </p:blipFill>
          <p:spPr bwMode="auto">
            <a:xfrm>
              <a:off x="4059651" y="3622157"/>
              <a:ext cx="1502949" cy="15710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9902" t="2156" r="2116" b="12399"/>
            <a:stretch/>
          </p:blipFill>
          <p:spPr bwMode="auto">
            <a:xfrm>
              <a:off x="5442085" y="3663798"/>
              <a:ext cx="1462360" cy="1538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5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409" b="13722"/>
            <a:stretch/>
          </p:blipFill>
          <p:spPr bwMode="auto">
            <a:xfrm>
              <a:off x="6816697" y="3627247"/>
              <a:ext cx="1489103" cy="1553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4" name="Picture 6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399" t="4154" b="13722"/>
          <a:stretch/>
        </p:blipFill>
        <p:spPr bwMode="auto">
          <a:xfrm>
            <a:off x="1956363" y="1364312"/>
            <a:ext cx="1472637" cy="14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987" t="5224" r="1414" b="13081"/>
          <a:stretch/>
        </p:blipFill>
        <p:spPr bwMode="auto">
          <a:xfrm>
            <a:off x="256644" y="1371600"/>
            <a:ext cx="1472638" cy="147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 rot="16200000">
            <a:off x="3150667" y="2078623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TIM3</a:t>
            </a:r>
            <a:endParaRPr lang="en-US" sz="1600" b="1" dirty="0"/>
          </a:p>
        </p:txBody>
      </p:sp>
      <p:cxnSp>
        <p:nvCxnSpPr>
          <p:cNvPr id="37" name="Straight Arrow Connector 36"/>
          <p:cNvCxnSpPr>
            <a:stCxn id="36" idx="3"/>
          </p:cNvCxnSpPr>
          <p:nvPr/>
        </p:nvCxnSpPr>
        <p:spPr>
          <a:xfrm flipH="1" flipV="1">
            <a:off x="3490979" y="1446070"/>
            <a:ext cx="2588" cy="45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938743" y="2771946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PD-1</a:t>
            </a:r>
            <a:endParaRPr lang="en-US" sz="1600" b="1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580265" y="2947636"/>
            <a:ext cx="434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994405" y="1089085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UNT</a:t>
            </a:r>
            <a:endParaRPr lang="en-US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985005" y="1089085"/>
            <a:ext cx="1185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GFP-NKG2D-z</a:t>
            </a:r>
            <a:endParaRPr lang="en-US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264061" y="1081195"/>
            <a:ext cx="1387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GFP-NKG2D-BBz</a:t>
            </a:r>
            <a:endParaRPr lang="en-US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731097" y="1081195"/>
            <a:ext cx="1368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GFP-NKG2D-27z</a:t>
            </a:r>
            <a:endParaRPr lang="en-US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2010445" y="1202155"/>
            <a:ext cx="134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Positive control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57103" y="1199272"/>
            <a:ext cx="1305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Isotype control</a:t>
            </a:r>
            <a:endParaRPr lang="en-US" sz="1400" b="1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1480992" y="2113072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TIM3</a:t>
            </a:r>
            <a:endParaRPr lang="en-US" sz="1600" b="1" dirty="0"/>
          </a:p>
        </p:txBody>
      </p:sp>
      <p:cxnSp>
        <p:nvCxnSpPr>
          <p:cNvPr id="50" name="Straight Arrow Connector 49"/>
          <p:cNvCxnSpPr>
            <a:stCxn id="48" idx="3"/>
          </p:cNvCxnSpPr>
          <p:nvPr/>
        </p:nvCxnSpPr>
        <p:spPr>
          <a:xfrm flipH="1" flipV="1">
            <a:off x="1821304" y="1480519"/>
            <a:ext cx="2588" cy="45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129722" y="2725391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PD-1</a:t>
            </a:r>
            <a:endParaRPr lang="en-US" sz="1600" b="1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2699802" y="2913882"/>
            <a:ext cx="45244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943600" y="685800"/>
            <a:ext cx="132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CD3+ gating</a:t>
            </a:r>
            <a:endParaRPr lang="en-US" b="1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4059233" y="990600"/>
            <a:ext cx="4800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45896" y="304800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a</a:t>
            </a:r>
            <a:endParaRPr lang="en-US" sz="2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152400" y="3276600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b</a:t>
            </a:r>
            <a:endParaRPr lang="en-US" sz="2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496720" y="2707109"/>
            <a:ext cx="8659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APC ISO</a:t>
            </a:r>
            <a:endParaRPr lang="en-US" sz="1600" b="1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1371600" y="28956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rot="16200000">
            <a:off x="-691634" y="201781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Pacific Blue ISO</a:t>
            </a:r>
            <a:endParaRPr lang="en-US" sz="1400" b="1" dirty="0"/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180536" y="1433732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96903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36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Song, Degang</dc:creator>
  <cp:lastModifiedBy>User</cp:lastModifiedBy>
  <cp:revision>10</cp:revision>
  <dcterms:created xsi:type="dcterms:W3CDTF">2006-08-16T00:00:00Z</dcterms:created>
  <dcterms:modified xsi:type="dcterms:W3CDTF">2018-06-10T01:47:36Z</dcterms:modified>
</cp:coreProperties>
</file>