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>
        <p:scale>
          <a:sx n="97" d="100"/>
          <a:sy n="97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30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0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3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130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32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64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57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81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85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32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34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BF222-79BF-48BE-976D-9B62ACAEB350}" type="datetimeFigureOut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388F9-E4AA-42FC-A174-9867696E02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09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801140"/>
              </p:ext>
            </p:extLst>
          </p:nvPr>
        </p:nvGraphicFramePr>
        <p:xfrm>
          <a:off x="6367885" y="1647659"/>
          <a:ext cx="5326063" cy="413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SPW 14.0 Graph" r:id="rId3" imgW="5326264" imgH="4137704" progId="SigmaPlotGraphicObject.13">
                  <p:embed/>
                </p:oleObj>
              </mc:Choice>
              <mc:Fallback>
                <p:oleObj name="SPW 14.0 Graph" r:id="rId3" imgW="5326264" imgH="4137704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67885" y="1647659"/>
                        <a:ext cx="5326063" cy="413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8444858" y="573705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Sample, 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 rot="16200000">
            <a:off x="387108" y="3543370"/>
            <a:ext cx="763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Abs</a:t>
            </a:r>
            <a:r>
              <a:rPr kumimoji="1" lang="en-US" altLang="ja-JP" baseline="-25000" dirty="0" smtClean="0"/>
              <a:t>405</a:t>
            </a:r>
            <a:endParaRPr kumimoji="1" lang="ja-JP" altLang="en-US" baseline="-25000" dirty="0"/>
          </a:p>
        </p:txBody>
      </p: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725417"/>
              </p:ext>
            </p:extLst>
          </p:nvPr>
        </p:nvGraphicFramePr>
        <p:xfrm>
          <a:off x="1041821" y="1659525"/>
          <a:ext cx="5326063" cy="413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SPW 14.0 Graph" r:id="rId5" imgW="5326264" imgH="4137704" progId="SigmaPlotGraphicObject.13">
                  <p:embed/>
                </p:oleObj>
              </mc:Choice>
              <mc:Fallback>
                <p:oleObj name="SPW 14.0 Graph" r:id="rId5" imgW="5326264" imgH="4137704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1821" y="1659525"/>
                        <a:ext cx="5326063" cy="413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7447548" y="2941127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y</a:t>
            </a:r>
            <a:r>
              <a:rPr kumimoji="1" lang="en-US" altLang="ja-JP" dirty="0" smtClean="0"/>
              <a:t>=0.026x + 0.168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47548" y="2478505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=0.971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15047" y="573705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Sample, 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60358" y="1109313"/>
            <a:ext cx="96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A</a:t>
            </a:r>
            <a:endParaRPr kumimoji="1"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34726" y="1109313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B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48987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テーマ</vt:lpstr>
      <vt:lpstr>SPW 14.0 Graph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takeyama</dc:creator>
  <cp:lastModifiedBy>David</cp:lastModifiedBy>
  <cp:revision>5</cp:revision>
  <cp:lastPrinted>2018-05-21T02:49:12Z</cp:lastPrinted>
  <dcterms:created xsi:type="dcterms:W3CDTF">2018-05-21T02:48:42Z</dcterms:created>
  <dcterms:modified xsi:type="dcterms:W3CDTF">2018-05-30T02:39:59Z</dcterms:modified>
</cp:coreProperties>
</file>