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24" autoAdjust="0"/>
    <p:restoredTop sz="94660"/>
  </p:normalViewPr>
  <p:slideViewPr>
    <p:cSldViewPr snapToGrid="0">
      <p:cViewPr>
        <p:scale>
          <a:sx n="70" d="100"/>
          <a:sy n="70" d="100"/>
        </p:scale>
        <p:origin x="-1434" y="3048"/>
      </p:cViewPr>
      <p:guideLst>
        <p:guide orient="horz"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85077-0DEB-4628-8180-1DE9CF87276F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8F392-EC99-4116-95A5-1765224D1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989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85077-0DEB-4628-8180-1DE9CF87276F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8F392-EC99-4116-95A5-1765224D1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686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85077-0DEB-4628-8180-1DE9CF87276F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8F392-EC99-4116-95A5-1765224D1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493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85077-0DEB-4628-8180-1DE9CF87276F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8F392-EC99-4116-95A5-1765224D1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280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85077-0DEB-4628-8180-1DE9CF87276F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8F392-EC99-4116-95A5-1765224D1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104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85077-0DEB-4628-8180-1DE9CF87276F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8F392-EC99-4116-95A5-1765224D1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894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85077-0DEB-4628-8180-1DE9CF87276F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8F392-EC99-4116-95A5-1765224D1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779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85077-0DEB-4628-8180-1DE9CF87276F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8F392-EC99-4116-95A5-1765224D1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401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85077-0DEB-4628-8180-1DE9CF87276F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8F392-EC99-4116-95A5-1765224D1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3716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85077-0DEB-4628-8180-1DE9CF87276F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8F392-EC99-4116-95A5-1765224D1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6397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85077-0DEB-4628-8180-1DE9CF87276F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8F392-EC99-4116-95A5-1765224D1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54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85077-0DEB-4628-8180-1DE9CF87276F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8F392-EC99-4116-95A5-1765224D1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5078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6359364"/>
              </p:ext>
            </p:extLst>
          </p:nvPr>
        </p:nvGraphicFramePr>
        <p:xfrm>
          <a:off x="6253921" y="604076"/>
          <a:ext cx="4214813" cy="410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SPW 14.0 Graph" r:id="rId3" imgW="4215262" imgH="4108567" progId="SigmaPlotGraphicObject.13">
                  <p:embed/>
                </p:oleObj>
              </mc:Choice>
              <mc:Fallback>
                <p:oleObj name="SPW 14.0 Graph" r:id="rId3" imgW="4215262" imgH="4108567" progId="SigmaPlotGraphicObject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53921" y="604076"/>
                        <a:ext cx="4214813" cy="4108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8567530" y="1542945"/>
            <a:ext cx="944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P=0.329</a:t>
            </a:r>
          </a:p>
          <a:p>
            <a:r>
              <a:rPr kumimoji="1" lang="en-US" altLang="ja-JP" dirty="0"/>
              <a:t>n</a:t>
            </a:r>
            <a:r>
              <a:rPr kumimoji="1" lang="en-US" altLang="ja-JP" dirty="0" smtClean="0"/>
              <a:t>=38</a:t>
            </a:r>
            <a:endParaRPr kumimoji="1" lang="ja-JP" altLang="en-US" dirty="0"/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3795931"/>
              </p:ext>
            </p:extLst>
          </p:nvPr>
        </p:nvGraphicFramePr>
        <p:xfrm>
          <a:off x="1593331" y="604076"/>
          <a:ext cx="3878263" cy="410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SPW 14.0 Graph" r:id="rId5" imgW="3878617" imgH="4108567" progId="SigmaPlotGraphicObject.13">
                  <p:embed/>
                </p:oleObj>
              </mc:Choice>
              <mc:Fallback>
                <p:oleObj name="SPW 14.0 Graph" r:id="rId5" imgW="3878617" imgH="4108567" progId="SigmaPlotGraphicObject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3331" y="604076"/>
                        <a:ext cx="3878263" cy="4108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="" xmlns:a16="http://schemas.microsoft.com/office/drawing/2014/main" id="{0B11279E-E005-445F-92B0-C215A59F2194}"/>
              </a:ext>
            </a:extLst>
          </p:cNvPr>
          <p:cNvSpPr txBox="1"/>
          <p:nvPr/>
        </p:nvSpPr>
        <p:spPr>
          <a:xfrm>
            <a:off x="2633472" y="1481328"/>
            <a:ext cx="944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P=0.163</a:t>
            </a:r>
            <a:endParaRPr kumimoji="1" lang="en-US" altLang="ja-JP" dirty="0"/>
          </a:p>
          <a:p>
            <a:r>
              <a:rPr kumimoji="1" lang="en-US" altLang="ja-JP" dirty="0"/>
              <a:t>n</a:t>
            </a:r>
            <a:r>
              <a:rPr kumimoji="1" lang="en-US" altLang="ja-JP" dirty="0" smtClean="0"/>
              <a:t>=53</a:t>
            </a:r>
          </a:p>
        </p:txBody>
      </p:sp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6776573"/>
              </p:ext>
            </p:extLst>
          </p:nvPr>
        </p:nvGraphicFramePr>
        <p:xfrm>
          <a:off x="6365751" y="5078275"/>
          <a:ext cx="4214813" cy="410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SPW 14.0 Graph" r:id="rId7" imgW="4215262" imgH="4108567" progId="SigmaPlotGraphicObject.13">
                  <p:embed/>
                </p:oleObj>
              </mc:Choice>
              <mc:Fallback>
                <p:oleObj name="SPW 14.0 Graph" r:id="rId7" imgW="4215262" imgH="4108567" progId="SigmaPlotGraphicObject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365751" y="5078275"/>
                        <a:ext cx="4214813" cy="4108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4479932"/>
              </p:ext>
            </p:extLst>
          </p:nvPr>
        </p:nvGraphicFramePr>
        <p:xfrm>
          <a:off x="1638829" y="5078275"/>
          <a:ext cx="3878263" cy="410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SPW 14.0 Graph" r:id="rId9" imgW="3878617" imgH="4108567" progId="SigmaPlotGraphicObject.13">
                  <p:embed/>
                </p:oleObj>
              </mc:Choice>
              <mc:Fallback>
                <p:oleObj name="SPW 14.0 Graph" r:id="rId9" imgW="3878617" imgH="4108567" progId="SigmaPlotGraphicObject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638829" y="5078275"/>
                        <a:ext cx="3878263" cy="4108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2825783" y="6122504"/>
            <a:ext cx="944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P=0.454</a:t>
            </a:r>
          </a:p>
          <a:p>
            <a:r>
              <a:rPr kumimoji="1" lang="en-US" altLang="ja-JP" dirty="0"/>
              <a:t>n</a:t>
            </a:r>
            <a:r>
              <a:rPr kumimoji="1" lang="en-US" altLang="ja-JP" dirty="0" smtClean="0"/>
              <a:t>=50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889081" y="5785109"/>
            <a:ext cx="944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P=0.212</a:t>
            </a:r>
          </a:p>
          <a:p>
            <a:r>
              <a:rPr kumimoji="1" lang="en-US" altLang="ja-JP" dirty="0"/>
              <a:t>n</a:t>
            </a:r>
            <a:r>
              <a:rPr kumimoji="1" lang="en-US" altLang="ja-JP" dirty="0" smtClean="0"/>
              <a:t>=36</a:t>
            </a:r>
            <a:endParaRPr kumimoji="1" lang="ja-JP" altLang="en-US" dirty="0"/>
          </a:p>
        </p:txBody>
      </p:sp>
      <p:graphicFrame>
        <p:nvGraphicFramePr>
          <p:cNvPr id="13" name="オブジェクト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500386"/>
              </p:ext>
            </p:extLst>
          </p:nvPr>
        </p:nvGraphicFramePr>
        <p:xfrm>
          <a:off x="6365750" y="9886728"/>
          <a:ext cx="4214813" cy="410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SPW 14.0 Graph" r:id="rId11" imgW="4215262" imgH="4108567" progId="SigmaPlotGraphicObject.13">
                  <p:embed/>
                </p:oleObj>
              </mc:Choice>
              <mc:Fallback>
                <p:oleObj name="SPW 14.0 Graph" r:id="rId11" imgW="4215262" imgH="4108567" progId="SigmaPlotGraphicObject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365750" y="9886728"/>
                        <a:ext cx="4214813" cy="4108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テキスト ボックス 14"/>
          <p:cNvSpPr txBox="1"/>
          <p:nvPr/>
        </p:nvSpPr>
        <p:spPr>
          <a:xfrm>
            <a:off x="8095285" y="10668864"/>
            <a:ext cx="944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P=0.423</a:t>
            </a:r>
          </a:p>
          <a:p>
            <a:r>
              <a:rPr kumimoji="1" lang="en-US" altLang="ja-JP" dirty="0" smtClean="0"/>
              <a:t>n=30</a:t>
            </a:r>
            <a:endParaRPr kumimoji="1" lang="ja-JP" altLang="en-US" dirty="0"/>
          </a:p>
        </p:txBody>
      </p:sp>
      <p:graphicFrame>
        <p:nvGraphicFramePr>
          <p:cNvPr id="16" name="オブジェクト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0968632"/>
              </p:ext>
            </p:extLst>
          </p:nvPr>
        </p:nvGraphicFramePr>
        <p:xfrm>
          <a:off x="1638829" y="9849059"/>
          <a:ext cx="4013200" cy="401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SPW 14.0 Graph" r:id="rId13" imgW="4012771" imgH="4018641" progId="SigmaPlotGraphicObject.13">
                  <p:embed/>
                </p:oleObj>
              </mc:Choice>
              <mc:Fallback>
                <p:oleObj name="SPW 14.0 Graph" r:id="rId13" imgW="4012771" imgH="4018641" progId="SigmaPlotGraphicObject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638829" y="9849059"/>
                        <a:ext cx="4013200" cy="4017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テキスト ボックス 16"/>
          <p:cNvSpPr txBox="1"/>
          <p:nvPr/>
        </p:nvSpPr>
        <p:spPr>
          <a:xfrm>
            <a:off x="2825782" y="10668864"/>
            <a:ext cx="944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P=0.422</a:t>
            </a:r>
          </a:p>
          <a:p>
            <a:r>
              <a:rPr kumimoji="1" lang="en-US" altLang="ja-JP" dirty="0"/>
              <a:t>n</a:t>
            </a:r>
            <a:r>
              <a:rPr kumimoji="1" lang="en-US" altLang="ja-JP" dirty="0" smtClean="0"/>
              <a:t>=31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 rot="16200000">
            <a:off x="493579" y="2593868"/>
            <a:ext cx="1921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MPO-DNA (Abs</a:t>
            </a:r>
            <a:r>
              <a:rPr kumimoji="1" lang="en-US" altLang="ja-JP" baseline="-25000" dirty="0" smtClean="0"/>
              <a:t>405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 rot="16200000">
            <a:off x="448080" y="7081869"/>
            <a:ext cx="1921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MPO-DNA (Abs</a:t>
            </a:r>
            <a:r>
              <a:rPr kumimoji="1" lang="en-US" altLang="ja-JP" baseline="-25000" dirty="0" smtClean="0"/>
              <a:t>405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 rot="16200000">
            <a:off x="493579" y="11756287"/>
            <a:ext cx="1921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MPO-DNA (Abs</a:t>
            </a:r>
            <a:r>
              <a:rPr kumimoji="1" lang="en-US" altLang="ja-JP" baseline="-25000" dirty="0" smtClean="0"/>
              <a:t>405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 rot="16200000">
            <a:off x="5376921" y="2547089"/>
            <a:ext cx="160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c</a:t>
            </a:r>
            <a:r>
              <a:rPr kumimoji="1" lang="en-US" altLang="ja-JP" dirty="0" err="1" smtClean="0"/>
              <a:t>f</a:t>
            </a:r>
            <a:r>
              <a:rPr kumimoji="1" lang="en-US" altLang="ja-JP" dirty="0" smtClean="0"/>
              <a:t>-DNA (</a:t>
            </a:r>
            <a:r>
              <a:rPr kumimoji="1" lang="en-US" altLang="ja-JP" dirty="0" err="1" smtClean="0"/>
              <a:t>ng</a:t>
            </a:r>
            <a:r>
              <a:rPr kumimoji="1" lang="en-US" altLang="ja-JP" dirty="0" smtClean="0"/>
              <a:t>/ml)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 rot="16200000">
            <a:off x="5449758" y="6947833"/>
            <a:ext cx="160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c</a:t>
            </a:r>
            <a:r>
              <a:rPr kumimoji="1" lang="en-US" altLang="ja-JP" dirty="0" err="1" smtClean="0"/>
              <a:t>f</a:t>
            </a:r>
            <a:r>
              <a:rPr kumimoji="1" lang="en-US" altLang="ja-JP" dirty="0" smtClean="0"/>
              <a:t>-DNA (</a:t>
            </a:r>
            <a:r>
              <a:rPr kumimoji="1" lang="en-US" altLang="ja-JP" dirty="0" err="1" smtClean="0"/>
              <a:t>ng</a:t>
            </a:r>
            <a:r>
              <a:rPr kumimoji="1" lang="en-US" altLang="ja-JP" dirty="0" smtClean="0"/>
              <a:t>/ml)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 rot="16200000">
            <a:off x="5561587" y="11657692"/>
            <a:ext cx="160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c</a:t>
            </a:r>
            <a:r>
              <a:rPr kumimoji="1" lang="en-US" altLang="ja-JP" dirty="0" err="1" smtClean="0"/>
              <a:t>f</a:t>
            </a:r>
            <a:r>
              <a:rPr kumimoji="1" lang="en-US" altLang="ja-JP" dirty="0" smtClean="0"/>
              <a:t>-DNA (</a:t>
            </a:r>
            <a:r>
              <a:rPr kumimoji="1" lang="en-US" altLang="ja-JP" dirty="0" err="1" smtClean="0"/>
              <a:t>ng</a:t>
            </a:r>
            <a:r>
              <a:rPr kumimoji="1" lang="en-US" altLang="ja-JP" dirty="0" smtClean="0"/>
              <a:t>/ml)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215708" y="4576129"/>
            <a:ext cx="144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MAP (mmHg)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108852" y="4583619"/>
            <a:ext cx="144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MAP (mmHg)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175979" y="9186725"/>
            <a:ext cx="97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P/F ratio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439347" y="9126328"/>
            <a:ext cx="97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P/F ratio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034652" y="13819109"/>
            <a:ext cx="1221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SOFA score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8125705" y="13894740"/>
            <a:ext cx="1221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SOFA score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12668" y="482854"/>
            <a:ext cx="5116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smtClean="0"/>
              <a:t>A</a:t>
            </a:r>
            <a:endParaRPr kumimoji="1" lang="ja-JP" altLang="en-US" sz="4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17823" y="5165956"/>
            <a:ext cx="4908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smtClean="0"/>
              <a:t>B</a:t>
            </a:r>
            <a:endParaRPr kumimoji="1" lang="ja-JP" altLang="en-US" sz="4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60466" y="9899423"/>
            <a:ext cx="4860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smtClean="0"/>
              <a:t>C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489817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</TotalTime>
  <Words>55</Words>
  <Application>Microsoft Office PowerPoint</Application>
  <PresentationFormat>Custom</PresentationFormat>
  <Paragraphs>27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テーマ</vt:lpstr>
      <vt:lpstr>SPW 14.0 Graph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takeyama444@gmail.com</dc:creator>
  <cp:lastModifiedBy>David</cp:lastModifiedBy>
  <cp:revision>8</cp:revision>
  <dcterms:created xsi:type="dcterms:W3CDTF">2018-03-06T00:47:34Z</dcterms:created>
  <dcterms:modified xsi:type="dcterms:W3CDTF">2018-05-30T02:40:35Z</dcterms:modified>
</cp:coreProperties>
</file>