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906000" cy="6858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906" y="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04019" y="709684"/>
            <a:ext cx="4368232" cy="3143951"/>
            <a:chOff x="190120" y="1645305"/>
            <a:chExt cx="3739896" cy="235845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120" y="1809873"/>
              <a:ext cx="3739896" cy="1608276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742386" y="3337811"/>
              <a:ext cx="3065196" cy="665950"/>
              <a:chOff x="597531" y="2839772"/>
              <a:chExt cx="3065196" cy="665950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597531" y="2842787"/>
                <a:ext cx="97777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782021" y="2841280"/>
                <a:ext cx="8229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839767" y="2839772"/>
                <a:ext cx="8229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715226" y="2860899"/>
                <a:ext cx="69862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M1 markers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845401" y="2859391"/>
                <a:ext cx="7423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M2A</a:t>
                </a:r>
              </a:p>
              <a:p>
                <a:pPr algn="ctr"/>
                <a:r>
                  <a:rPr lang="en-US" sz="1200" b="1" dirty="0"/>
                  <a:t>markers</a:t>
                </a:r>
              </a:p>
              <a:p>
                <a:pPr algn="ctr"/>
                <a:endParaRPr lang="en-US" sz="1200" b="1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903144" y="2857882"/>
                <a:ext cx="69621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M2C</a:t>
                </a:r>
              </a:p>
              <a:p>
                <a:pPr algn="ctr"/>
                <a:r>
                  <a:rPr lang="en-US" sz="1200" b="1" dirty="0"/>
                  <a:t>markers</a:t>
                </a:r>
              </a:p>
              <a:p>
                <a:pPr algn="ctr"/>
                <a:endParaRPr lang="en-US" sz="1200" b="1" dirty="0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597182" y="1645305"/>
              <a:ext cx="1412341" cy="207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M1 Phenotype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55593" r="28311" b="81025"/>
            <a:stretch/>
          </p:blipFill>
          <p:spPr>
            <a:xfrm>
              <a:off x="2081040" y="2277149"/>
              <a:ext cx="178595" cy="86759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5177522" y="573206"/>
            <a:ext cx="4145138" cy="2499776"/>
            <a:chOff x="4248235" y="1718649"/>
            <a:chExt cx="3739896" cy="167225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8235" y="1783805"/>
              <a:ext cx="3739896" cy="16071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914972" y="1718649"/>
              <a:ext cx="1412341" cy="185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M2A Phenotype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816503" y="2969189"/>
            <a:ext cx="3580176" cy="887748"/>
            <a:chOff x="5816503" y="2969189"/>
            <a:chExt cx="3580176" cy="887748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5816503" y="2973208"/>
              <a:ext cx="114204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199998" y="2971199"/>
              <a:ext cx="9612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435454" y="2969189"/>
              <a:ext cx="9612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953972" y="2997352"/>
              <a:ext cx="816003" cy="615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M1 markers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274026" y="2995342"/>
              <a:ext cx="867111" cy="8615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M2A</a:t>
              </a:r>
            </a:p>
            <a:p>
              <a:pPr algn="ctr"/>
              <a:r>
                <a:rPr lang="en-US" sz="1200" b="1" dirty="0"/>
                <a:t>markers</a:t>
              </a:r>
            </a:p>
            <a:p>
              <a:pPr algn="ctr"/>
              <a:endParaRPr lang="en-US" sz="12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509479" y="2993331"/>
              <a:ext cx="813181" cy="8615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M2C</a:t>
              </a:r>
            </a:p>
            <a:p>
              <a:pPr algn="ctr"/>
              <a:r>
                <a:rPr lang="en-US" sz="1200" b="1" dirty="0"/>
                <a:t>markers</a:t>
              </a:r>
            </a:p>
            <a:p>
              <a:pPr algn="ctr"/>
              <a:endParaRPr lang="en-US" sz="1200" b="1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87453" y="84818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912760" y="848183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6B0703B-D483-4763-9F31-8D07B998B80C}"/>
              </a:ext>
            </a:extLst>
          </p:cNvPr>
          <p:cNvGrpSpPr/>
          <p:nvPr/>
        </p:nvGrpSpPr>
        <p:grpSpPr>
          <a:xfrm>
            <a:off x="2748256" y="3501008"/>
            <a:ext cx="4725024" cy="3326218"/>
            <a:chOff x="2616635" y="3834868"/>
            <a:chExt cx="4725024" cy="3326218"/>
          </a:xfrm>
        </p:grpSpPr>
        <p:grpSp>
          <p:nvGrpSpPr>
            <p:cNvPr id="16" name="Group 15"/>
            <p:cNvGrpSpPr/>
            <p:nvPr/>
          </p:nvGrpSpPr>
          <p:grpSpPr>
            <a:xfrm>
              <a:off x="2889570" y="3834868"/>
              <a:ext cx="4452089" cy="2566852"/>
              <a:chOff x="8031121" y="1729665"/>
              <a:chExt cx="3739896" cy="1665845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1121" y="1729665"/>
                <a:ext cx="3739896" cy="1665845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9262183" y="1842576"/>
                <a:ext cx="1412341" cy="179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M2C Phenotype</a:t>
                </a: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3619822" y="6273338"/>
              <a:ext cx="3580176" cy="887748"/>
              <a:chOff x="5816503" y="2969189"/>
              <a:chExt cx="3580176" cy="887748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>
                <a:off x="5816503" y="2973208"/>
                <a:ext cx="114204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7199998" y="2971199"/>
                <a:ext cx="9612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8435454" y="2969189"/>
                <a:ext cx="9612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5953972" y="2997352"/>
                <a:ext cx="816003" cy="615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M1 markers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274026" y="2995342"/>
                <a:ext cx="867111" cy="8615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M2A</a:t>
                </a:r>
              </a:p>
              <a:p>
                <a:pPr algn="ctr"/>
                <a:r>
                  <a:rPr lang="en-US" sz="1200" b="1" dirty="0"/>
                  <a:t>markers</a:t>
                </a:r>
              </a:p>
              <a:p>
                <a:pPr algn="ctr"/>
                <a:endParaRPr lang="en-US" sz="1200" b="1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509479" y="2993331"/>
                <a:ext cx="813181" cy="8615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M2C</a:t>
                </a:r>
              </a:p>
              <a:p>
                <a:pPr algn="ctr"/>
                <a:r>
                  <a:rPr lang="en-US" sz="1200" b="1" dirty="0"/>
                  <a:t>markers</a:t>
                </a:r>
              </a:p>
              <a:p>
                <a:pPr algn="ctr"/>
                <a:endParaRPr lang="en-US" sz="1200" b="1" dirty="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2616635" y="3966181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(C)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59530" y="105321"/>
            <a:ext cx="7717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S1 Figure 1.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 expression changes of macrophages phenotypes markers after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gallein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treatment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983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47</Words>
  <Application>Microsoft Office PowerPoint</Application>
  <PresentationFormat>A4 Paper (210x297 mm)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Times New Roman</vt:lpstr>
      <vt:lpstr>Office 主题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VENGADESHPRABHU</dc:creator>
  <cp:lastModifiedBy>Amirthalingam T, Rajarajan</cp:lastModifiedBy>
  <cp:revision>7</cp:revision>
  <dcterms:created xsi:type="dcterms:W3CDTF">2016-10-25T00:09:27Z</dcterms:created>
  <dcterms:modified xsi:type="dcterms:W3CDTF">2018-06-20T21:49:45Z</dcterms:modified>
</cp:coreProperties>
</file>