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3CCD9-F698-4650-9926-0132A0329195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4FCF12-7E8A-4FAB-8430-AF25557C791A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50573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FCF12-7E8A-4FAB-8430-AF25557C791A}" type="slidenum">
              <a:rPr lang="da-DK" smtClean="0"/>
              <a:t>1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803259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C6D93-5DDA-4362-8A68-CF55B3B200B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E723-2564-402D-8113-FC9793FC9E62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06056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C6D93-5DDA-4362-8A68-CF55B3B200B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E723-2564-402D-8113-FC9793FC9E62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231926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C6D93-5DDA-4362-8A68-CF55B3B200B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E723-2564-402D-8113-FC9793FC9E62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034837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C6D93-5DDA-4362-8A68-CF55B3B200B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E723-2564-402D-8113-FC9793FC9E62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849354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C6D93-5DDA-4362-8A68-CF55B3B200B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E723-2564-402D-8113-FC9793FC9E62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17346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C6D93-5DDA-4362-8A68-CF55B3B200B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E723-2564-402D-8113-FC9793FC9E62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094330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C6D93-5DDA-4362-8A68-CF55B3B200B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E723-2564-402D-8113-FC9793FC9E62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4844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C6D93-5DDA-4362-8A68-CF55B3B200B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E723-2564-402D-8113-FC9793FC9E62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07953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C6D93-5DDA-4362-8A68-CF55B3B200B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E723-2564-402D-8113-FC9793FC9E62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23213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C6D93-5DDA-4362-8A68-CF55B3B200B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E723-2564-402D-8113-FC9793FC9E62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400086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C6D93-5DDA-4362-8A68-CF55B3B200B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E723-2564-402D-8113-FC9793FC9E62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94842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C6D93-5DDA-4362-8A68-CF55B3B200B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AE723-2564-402D-8113-FC9793FC9E62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29322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119633"/>
              </p:ext>
            </p:extLst>
          </p:nvPr>
        </p:nvGraphicFramePr>
        <p:xfrm>
          <a:off x="395536" y="3573016"/>
          <a:ext cx="8229591" cy="1500596"/>
        </p:xfrm>
        <a:graphic>
          <a:graphicData uri="http://schemas.openxmlformats.org/drawingml/2006/table">
            <a:tbl>
              <a:tblPr/>
              <a:tblGrid>
                <a:gridCol w="1045029"/>
                <a:gridCol w="326571"/>
                <a:gridCol w="326571"/>
                <a:gridCol w="326571"/>
                <a:gridCol w="326571"/>
                <a:gridCol w="326571"/>
                <a:gridCol w="326571"/>
                <a:gridCol w="326571"/>
                <a:gridCol w="326571"/>
                <a:gridCol w="326571"/>
                <a:gridCol w="326571"/>
                <a:gridCol w="326571"/>
                <a:gridCol w="326571"/>
                <a:gridCol w="326571"/>
                <a:gridCol w="326571"/>
                <a:gridCol w="326571"/>
                <a:gridCol w="326571"/>
                <a:gridCol w="326571"/>
                <a:gridCol w="326571"/>
                <a:gridCol w="326571"/>
                <a:gridCol w="326571"/>
                <a:gridCol w="326571"/>
                <a:gridCol w="326571"/>
              </a:tblGrid>
              <a:tr h="282484"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Chromosome</a:t>
                      </a:r>
                      <a:endParaRPr lang="da-D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86"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Numerical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2484"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Primary tumour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286"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Metastases 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86"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Segmental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2484"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Primary tumour 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a-DK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286"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Metastases 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kstboks 2"/>
          <p:cNvSpPr txBox="1"/>
          <p:nvPr/>
        </p:nvSpPr>
        <p:spPr>
          <a:xfrm>
            <a:off x="335995" y="3135324"/>
            <a:ext cx="452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 err="1" smtClean="0"/>
              <a:t>Suppl</a:t>
            </a:r>
            <a:r>
              <a:rPr lang="da-DK" sz="1200" dirty="0" smtClean="0"/>
              <a:t>. </a:t>
            </a:r>
            <a:r>
              <a:rPr lang="da-DK" sz="1200" dirty="0" err="1" smtClean="0"/>
              <a:t>Table</a:t>
            </a:r>
            <a:r>
              <a:rPr lang="da-DK" sz="1200" dirty="0" smtClean="0"/>
              <a:t> 2. </a:t>
            </a:r>
            <a:r>
              <a:rPr lang="da-DK" sz="1200" dirty="0" err="1" smtClean="0"/>
              <a:t>Numerical</a:t>
            </a:r>
            <a:r>
              <a:rPr lang="da-DK" sz="1200" dirty="0" smtClean="0"/>
              <a:t> and </a:t>
            </a:r>
            <a:r>
              <a:rPr lang="da-DK" sz="1200" dirty="0" err="1" smtClean="0"/>
              <a:t>segmental</a:t>
            </a:r>
            <a:r>
              <a:rPr lang="da-DK" sz="1200" dirty="0" smtClean="0"/>
              <a:t> aberations </a:t>
            </a:r>
            <a:endParaRPr lang="da-DK" sz="1200" dirty="0"/>
          </a:p>
        </p:txBody>
      </p:sp>
    </p:spTree>
    <p:extLst>
      <p:ext uri="{BB962C8B-B14F-4D97-AF65-F5344CB8AC3E}">
        <p14:creationId xmlns:p14="http://schemas.microsoft.com/office/powerpoint/2010/main" val="1020166284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127</Words>
  <Application>Microsoft Office PowerPoint</Application>
  <PresentationFormat>Skærmshow (4:3)</PresentationFormat>
  <Paragraphs>162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</vt:i4>
      </vt:variant>
    </vt:vector>
  </HeadingPairs>
  <TitlesOfParts>
    <vt:vector size="2" baseType="lpstr">
      <vt:lpstr>Kontortema</vt:lpstr>
      <vt:lpstr>PowerPoint-præsentation</vt:lpstr>
    </vt:vector>
  </TitlesOfParts>
  <Company>Region Hovedstaden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Marie Benzon Mogensen</dc:creator>
  <cp:lastModifiedBy>Marie Benzon Mogensen</cp:lastModifiedBy>
  <cp:revision>1</cp:revision>
  <dcterms:created xsi:type="dcterms:W3CDTF">2017-03-10T09:50:20Z</dcterms:created>
  <dcterms:modified xsi:type="dcterms:W3CDTF">2017-06-18T21:10:29Z</dcterms:modified>
</cp:coreProperties>
</file>