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556A7-6D0A-4574-8188-D6AFAE7FFD93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90E6C-C5AC-4FE7-AB2F-74E0E280DDDB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96249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90E6C-C5AC-4FE7-AB2F-74E0E280DDDB}" type="slidenum">
              <a:rPr lang="da-DK" smtClean="0"/>
              <a:t>1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4533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30902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30736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684153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031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203800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2895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723442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87172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5444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49216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6390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smtClean="0"/>
              <a:t>Klik for at redigere i master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02336-5C03-4D63-B8F2-90A708D96269}" type="datetimeFigureOut">
              <a:rPr lang="da-DK" smtClean="0"/>
              <a:t>18-06-2017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2C758-293C-44BB-ABA6-C8A2077DAB8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8588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522294"/>
              </p:ext>
            </p:extLst>
          </p:nvPr>
        </p:nvGraphicFramePr>
        <p:xfrm>
          <a:off x="467544" y="1052736"/>
          <a:ext cx="3312368" cy="4843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0080"/>
                <a:gridCol w="1008112"/>
                <a:gridCol w="1584176"/>
              </a:tblGrid>
              <a:tr h="343423"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Patient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Gene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Type of CNA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23"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GPC5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LOH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43423">
                <a:tc>
                  <a:txBody>
                    <a:bodyPr/>
                    <a:lstStyle/>
                    <a:p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SLITRK6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LOH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</a:tr>
              <a:tr h="343423"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NEDD4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LOH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</a:tr>
              <a:tr h="343423">
                <a:tc>
                  <a:txBody>
                    <a:bodyPr/>
                    <a:lstStyle/>
                    <a:p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RMDN3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LOH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</a:tr>
              <a:tr h="343423"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5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ATP9A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LOH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</a:tr>
              <a:tr h="343423">
                <a:tc>
                  <a:txBody>
                    <a:bodyPr/>
                    <a:lstStyle/>
                    <a:p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FLII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err="1" smtClean="0">
                          <a:solidFill>
                            <a:sysClr val="windowText" lastClr="000000"/>
                          </a:solidFill>
                        </a:rPr>
                        <a:t>Deletion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</a:tr>
              <a:tr h="343423"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7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MYO5C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LOH and </a:t>
                      </a:r>
                      <a:r>
                        <a:rPr lang="da-DK" sz="1200" dirty="0" err="1" smtClean="0">
                          <a:solidFill>
                            <a:sysClr val="windowText" lastClr="000000"/>
                          </a:solidFill>
                        </a:rPr>
                        <a:t>deletion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</a:tr>
              <a:tr h="343423"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9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JUP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LOH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</a:tr>
              <a:tr h="343423"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10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DNAH10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LOH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</a:tr>
              <a:tr h="343423">
                <a:tc>
                  <a:txBody>
                    <a:bodyPr/>
                    <a:lstStyle/>
                    <a:p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PTPRT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err="1" smtClean="0">
                          <a:solidFill>
                            <a:sysClr val="windowText" lastClr="000000"/>
                          </a:solidFill>
                        </a:rPr>
                        <a:t>amplification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</a:tr>
              <a:tr h="343423">
                <a:tc>
                  <a:txBody>
                    <a:bodyPr/>
                    <a:lstStyle/>
                    <a:p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REV1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LOH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/>
                </a:tc>
              </a:tr>
              <a:tr h="343423">
                <a:tc>
                  <a:txBody>
                    <a:bodyPr/>
                    <a:lstStyle/>
                    <a:p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SORBS2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dirty="0" smtClean="0">
                          <a:solidFill>
                            <a:sysClr val="windowText" lastClr="000000"/>
                          </a:solidFill>
                        </a:rPr>
                        <a:t>LOH</a:t>
                      </a:r>
                      <a:endParaRPr lang="da-DK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T="144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kstboks 4"/>
          <p:cNvSpPr txBox="1"/>
          <p:nvPr/>
        </p:nvSpPr>
        <p:spPr>
          <a:xfrm>
            <a:off x="467544" y="620688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err="1" smtClean="0"/>
              <a:t>Suppl</a:t>
            </a:r>
            <a:r>
              <a:rPr lang="da-DK" sz="1200" dirty="0" smtClean="0"/>
              <a:t>. </a:t>
            </a:r>
            <a:r>
              <a:rPr lang="da-DK" sz="1200" dirty="0" err="1" smtClean="0"/>
              <a:t>Table</a:t>
            </a:r>
            <a:r>
              <a:rPr lang="da-DK" sz="1200" dirty="0" smtClean="0"/>
              <a:t> 4.</a:t>
            </a:r>
            <a:endParaRPr lang="da-DK" sz="1200" dirty="0"/>
          </a:p>
        </p:txBody>
      </p:sp>
      <p:sp>
        <p:nvSpPr>
          <p:cNvPr id="6" name="Tekstboks 5"/>
          <p:cNvSpPr txBox="1"/>
          <p:nvPr/>
        </p:nvSpPr>
        <p:spPr>
          <a:xfrm>
            <a:off x="467544" y="6011664"/>
            <a:ext cx="3240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Abbreviation: LOH (</a:t>
            </a:r>
            <a:r>
              <a:rPr lang="da-DK" sz="1200" dirty="0" err="1" smtClean="0"/>
              <a:t>loss</a:t>
            </a:r>
            <a:r>
              <a:rPr lang="da-DK" sz="1200" dirty="0" smtClean="0"/>
              <a:t> of </a:t>
            </a:r>
            <a:r>
              <a:rPr lang="da-DK" sz="1200" dirty="0" err="1" smtClean="0"/>
              <a:t>heterozygosity</a:t>
            </a:r>
            <a:r>
              <a:rPr lang="da-DK" sz="1200" dirty="0" smtClean="0"/>
              <a:t>)</a:t>
            </a:r>
            <a:endParaRPr lang="da-DK" sz="1200" dirty="0"/>
          </a:p>
        </p:txBody>
      </p:sp>
    </p:spTree>
    <p:extLst>
      <p:ext uri="{BB962C8B-B14F-4D97-AF65-F5344CB8AC3E}">
        <p14:creationId xmlns:p14="http://schemas.microsoft.com/office/powerpoint/2010/main" val="972729531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51</Words>
  <Application>Microsoft Office PowerPoint</Application>
  <PresentationFormat>Skærmshow (4:3)</PresentationFormat>
  <Paragraphs>36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PowerPoint-præsentation</vt:lpstr>
    </vt:vector>
  </TitlesOfParts>
  <Company>Region Hovedstaden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Marie Benzon Mogensen</dc:creator>
  <cp:lastModifiedBy>Marie Benzon Mogensen</cp:lastModifiedBy>
  <cp:revision>1</cp:revision>
  <dcterms:created xsi:type="dcterms:W3CDTF">2017-03-10T09:59:09Z</dcterms:created>
  <dcterms:modified xsi:type="dcterms:W3CDTF">2017-06-18T21:11:27Z</dcterms:modified>
</cp:coreProperties>
</file>