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10" autoAdjust="0"/>
    <p:restoredTop sz="99874" autoAdjust="0"/>
  </p:normalViewPr>
  <p:slideViewPr>
    <p:cSldViewPr snapToGrid="0" snapToObjects="1">
      <p:cViewPr>
        <p:scale>
          <a:sx n="203" d="100"/>
          <a:sy n="203" d="100"/>
        </p:scale>
        <p:origin x="-1112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A331A-B898-D44B-9966-BBD5BFBBCCC6}" type="datetimeFigureOut">
              <a:rPr lang="en-US" smtClean="0"/>
              <a:t>1/3/18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92951-FCE5-6E45-BBF1-A0324C160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53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C9B64-E811-498C-9258-80D46246FB02}" type="datetimeFigureOut">
              <a:rPr lang="en-US" smtClean="0"/>
              <a:t>1/3/18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BE945-B0D1-4FA6-9CE1-07D55290E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3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4. DNA vaccination generated strong therapeutic anti-tumor effects against spontaneous HPV oral tumor over a long period of time.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C57BL/6NCr mice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=5) received CD3 depletion with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anti-CD3 antibodies via IP injection daily for 3 consecutive days followed by submucosal plasmid injection and electroporation in the buccal area one day after the final antibody injection. The plasmids contained HPV16-E6/E7, Luciferase, NRAS</a:t>
            </a:r>
            <a:r>
              <a:rPr lang="en-US" sz="120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G12V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SB100 (10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/plasmid). Mice were treated with DNA vaccine pNGV4a-CRT/E7(detox) or empty pNGVL4a vector only (20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/dose/mice) via intramuscular (IM) injection followed by electroporation. Shown here is the Kaplan-Meier survival analysis of vaccinated mice in a buccal tumor model.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=5)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p=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0.0019)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3513-FD2D-4E80-A4BA-5F77ECC0939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1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72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5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2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2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9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3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9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3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8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9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1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A94F3-6105-A849-92B5-33AFF145FF23}" type="datetimeFigureOut">
              <a:rPr lang="en-US" smtClean="0"/>
              <a:t>1/3/18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D0FB-F94E-2345-B9F5-97ECF1B24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9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972982"/>
              </p:ext>
            </p:extLst>
          </p:nvPr>
        </p:nvGraphicFramePr>
        <p:xfrm>
          <a:off x="661005" y="1536784"/>
          <a:ext cx="7801205" cy="3770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" name="Prism 6" r:id="rId4" imgW="5451734" imgH="2652895" progId="Prism6.Document">
                  <p:embed/>
                </p:oleObj>
              </mc:Choice>
              <mc:Fallback>
                <p:oleObj name="Prism 6" r:id="rId4" imgW="5451734" imgH="265289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1005" y="1536784"/>
                        <a:ext cx="7801205" cy="37704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37263" y="3244354"/>
            <a:ext cx="133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dirty="0" smtClean="0"/>
              <a:t>=0.0019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74060" y="4999486"/>
            <a:ext cx="2653936" cy="30777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r>
              <a:rPr lang="en-US" altLang="zh-TW" sz="2000" b="1" dirty="0"/>
              <a:t>Supplementary Figure </a:t>
            </a:r>
            <a:r>
              <a:rPr lang="en-US" altLang="zh-TW" sz="2000" b="1" dirty="0" smtClean="0"/>
              <a:t>S4</a:t>
            </a:r>
            <a:endParaRPr lang="zh-TW" alt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78394" y="1867581"/>
            <a:ext cx="2549602" cy="6278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 smtClean="0">
                <a:latin typeface="Arial"/>
                <a:cs typeface="Arial"/>
              </a:rPr>
              <a:t>pNGVL4a</a:t>
            </a:r>
          </a:p>
          <a:p>
            <a:pPr>
              <a:lnSpc>
                <a:spcPct val="130000"/>
              </a:lnSpc>
            </a:pPr>
            <a:r>
              <a:rPr lang="en-US" sz="1600" b="1" dirty="0" smtClean="0">
                <a:latin typeface="Arial"/>
                <a:cs typeface="Arial"/>
              </a:rPr>
              <a:t>pNGVL4a</a:t>
            </a:r>
            <a:r>
              <a:rPr lang="en-US" sz="1600" b="1" dirty="0">
                <a:latin typeface="Arial"/>
                <a:cs typeface="Arial"/>
              </a:rPr>
              <a:t>-CRT/E7(detox) </a:t>
            </a:r>
          </a:p>
        </p:txBody>
      </p:sp>
    </p:spTree>
    <p:extLst>
      <p:ext uri="{BB962C8B-B14F-4D97-AF65-F5344CB8AC3E}">
        <p14:creationId xmlns:p14="http://schemas.microsoft.com/office/powerpoint/2010/main" val="289527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8283</TotalTime>
  <Words>175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</cp:lastModifiedBy>
  <cp:revision>197</cp:revision>
  <cp:lastPrinted>2017-10-09T18:29:32Z</cp:lastPrinted>
  <dcterms:created xsi:type="dcterms:W3CDTF">2016-09-01T13:16:07Z</dcterms:created>
  <dcterms:modified xsi:type="dcterms:W3CDTF">2018-01-03T21:10:24Z</dcterms:modified>
</cp:coreProperties>
</file>