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68" r:id="rId2"/>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110" autoAdjust="0"/>
    <p:restoredTop sz="99874" autoAdjust="0"/>
  </p:normalViewPr>
  <p:slideViewPr>
    <p:cSldViewPr snapToGrid="0" snapToObjects="1">
      <p:cViewPr>
        <p:scale>
          <a:sx n="203" d="100"/>
          <a:sy n="203" d="100"/>
        </p:scale>
        <p:origin x="-1112" y="3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154A331A-B898-D44B-9966-BBD5BFBBCCC6}" type="datetimeFigureOut">
              <a:rPr lang="en-US" smtClean="0"/>
              <a:t>1/3/18</a:t>
            </a:fld>
            <a:endParaRPr lang="en-US"/>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20092951-FCE5-6E45-BBF1-A0324C160522}" type="slidenum">
              <a:rPr lang="en-US" smtClean="0"/>
              <a:t>‹#›</a:t>
            </a:fld>
            <a:endParaRPr lang="en-US"/>
          </a:p>
        </p:txBody>
      </p:sp>
    </p:spTree>
    <p:extLst>
      <p:ext uri="{BB962C8B-B14F-4D97-AF65-F5344CB8AC3E}">
        <p14:creationId xmlns:p14="http://schemas.microsoft.com/office/powerpoint/2010/main" val="1936853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1A3C9B64-E811-498C-9258-80D46246FB02}" type="datetimeFigureOut">
              <a:rPr lang="en-US" smtClean="0"/>
              <a:t>1/3/18</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74BBE945-B0D1-4FA6-9CE1-07D55290E523}" type="slidenum">
              <a:rPr lang="en-US" smtClean="0"/>
              <a:t>‹#›</a:t>
            </a:fld>
            <a:endParaRPr lang="en-US"/>
          </a:p>
        </p:txBody>
      </p:sp>
    </p:spTree>
    <p:extLst>
      <p:ext uri="{BB962C8B-B14F-4D97-AF65-F5344CB8AC3E}">
        <p14:creationId xmlns:p14="http://schemas.microsoft.com/office/powerpoint/2010/main" val="628038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Supplemental Figure 1. Buccal tumors arising from HPV16-E6/E7 and AKT oncogenes. </a:t>
            </a:r>
            <a:r>
              <a:rPr lang="en-US" sz="1200" kern="1200" dirty="0" err="1" smtClean="0">
                <a:solidFill>
                  <a:schemeClr val="tx1"/>
                </a:solidFill>
                <a:effectLst/>
                <a:latin typeface="+mn-lt"/>
                <a:ea typeface="+mn-ea"/>
                <a:cs typeface="+mn-cs"/>
              </a:rPr>
              <a:t>Athymic</a:t>
            </a:r>
            <a:r>
              <a:rPr lang="en-US" sz="1200" kern="1200" dirty="0" smtClean="0">
                <a:solidFill>
                  <a:schemeClr val="tx1"/>
                </a:solidFill>
                <a:effectLst/>
                <a:latin typeface="+mn-lt"/>
                <a:ea typeface="+mn-ea"/>
                <a:cs typeface="+mn-cs"/>
              </a:rPr>
              <a:t> nude mice (</a:t>
            </a:r>
            <a:r>
              <a:rPr lang="en-US" sz="1200" i="1" kern="1200" dirty="0" smtClean="0">
                <a:solidFill>
                  <a:schemeClr val="tx1"/>
                </a:solidFill>
                <a:effectLst/>
                <a:latin typeface="+mn-lt"/>
                <a:ea typeface="+mn-ea"/>
                <a:cs typeface="+mn-cs"/>
              </a:rPr>
              <a:t>n</a:t>
            </a:r>
            <a:r>
              <a:rPr lang="en-US" sz="1200" kern="1200" dirty="0" smtClean="0">
                <a:solidFill>
                  <a:schemeClr val="tx1"/>
                </a:solidFill>
                <a:effectLst/>
                <a:latin typeface="+mn-lt"/>
                <a:ea typeface="+mn-ea"/>
                <a:cs typeface="+mn-cs"/>
              </a:rPr>
              <a:t>=5) received submucosal injection of DNA plasmid followed with electroporation in buccal area. These plasmids contained EF1a_LucHPV16 E6E7, CLP_AKT and CMV_SB100 with each 10 </a:t>
            </a:r>
            <a:r>
              <a:rPr lang="en-US" sz="1200" kern="1200" dirty="0" err="1" smtClean="0">
                <a:solidFill>
                  <a:schemeClr val="tx1"/>
                </a:solidFill>
                <a:effectLst/>
                <a:latin typeface="+mn-lt"/>
                <a:ea typeface="+mn-ea"/>
                <a:cs typeface="+mn-cs"/>
              </a:rPr>
              <a:t>μg</a:t>
            </a:r>
            <a:r>
              <a:rPr lang="en-US" sz="1200" kern="1200" dirty="0" smtClean="0">
                <a:solidFill>
                  <a:schemeClr val="tx1"/>
                </a:solidFill>
                <a:effectLst/>
                <a:latin typeface="+mn-lt"/>
                <a:ea typeface="+mn-ea"/>
                <a:cs typeface="+mn-cs"/>
              </a:rPr>
              <a:t> in weight and 30 </a:t>
            </a:r>
            <a:r>
              <a:rPr lang="en-US" sz="1200" kern="1200" dirty="0" err="1" smtClean="0">
                <a:solidFill>
                  <a:schemeClr val="tx1"/>
                </a:solidFill>
                <a:effectLst/>
                <a:latin typeface="+mn-lt"/>
                <a:ea typeface="+mn-ea"/>
                <a:cs typeface="+mn-cs"/>
              </a:rPr>
              <a:t>μL</a:t>
            </a:r>
            <a:r>
              <a:rPr lang="en-US" sz="1200" kern="1200" dirty="0" smtClean="0">
                <a:solidFill>
                  <a:schemeClr val="tx1"/>
                </a:solidFill>
                <a:effectLst/>
                <a:latin typeface="+mn-lt"/>
                <a:ea typeface="+mn-ea"/>
                <a:cs typeface="+mn-cs"/>
              </a:rPr>
              <a:t> in total volume. (A) Bioluminescence kinetics of buccal tumor in each mouse were recorded by IVIS Spectrum. Red colors indicate mice with gross tumor formation in the end of experiment.  (B) Dynamic </a:t>
            </a:r>
            <a:r>
              <a:rPr lang="en-US" sz="1200" kern="1200" dirty="0" err="1" smtClean="0">
                <a:solidFill>
                  <a:schemeClr val="tx1"/>
                </a:solidFill>
                <a:effectLst/>
                <a:latin typeface="+mn-lt"/>
                <a:ea typeface="+mn-ea"/>
                <a:cs typeface="+mn-cs"/>
              </a:rPr>
              <a:t>realtime</a:t>
            </a:r>
            <a:r>
              <a:rPr lang="en-US" sz="1200" kern="1200" dirty="0" smtClean="0">
                <a:solidFill>
                  <a:schemeClr val="tx1"/>
                </a:solidFill>
                <a:effectLst/>
                <a:latin typeface="+mn-lt"/>
                <a:ea typeface="+mn-ea"/>
                <a:cs typeface="+mn-cs"/>
              </a:rPr>
              <a:t> bioluminescence image (C) Gross picture of the buccal tumor. (D) Microscopic features of the buccal tumor.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4BBE945-B0D1-4FA6-9CE1-07D55290E523}" type="slidenum">
              <a:rPr lang="en-US" smtClean="0"/>
              <a:t>1</a:t>
            </a:fld>
            <a:endParaRPr lang="en-US"/>
          </a:p>
        </p:txBody>
      </p:sp>
    </p:spTree>
    <p:extLst>
      <p:ext uri="{BB962C8B-B14F-4D97-AF65-F5344CB8AC3E}">
        <p14:creationId xmlns:p14="http://schemas.microsoft.com/office/powerpoint/2010/main" val="2180452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73A94F3-6105-A849-92B5-33AFF145FF23}" type="datetimeFigureOut">
              <a:rPr lang="en-US" smtClean="0"/>
              <a:t>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3D0FB-F94E-2345-B9F5-97ECF1B246D3}" type="slidenum">
              <a:rPr lang="en-US" smtClean="0"/>
              <a:t>‹#›</a:t>
            </a:fld>
            <a:endParaRPr lang="en-US"/>
          </a:p>
        </p:txBody>
      </p:sp>
    </p:spTree>
    <p:extLst>
      <p:ext uri="{BB962C8B-B14F-4D97-AF65-F5344CB8AC3E}">
        <p14:creationId xmlns:p14="http://schemas.microsoft.com/office/powerpoint/2010/main" val="1480672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3A94F3-6105-A849-92B5-33AFF145FF23}" type="datetimeFigureOut">
              <a:rPr lang="en-US" smtClean="0"/>
              <a:t>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3D0FB-F94E-2345-B9F5-97ECF1B246D3}" type="slidenum">
              <a:rPr lang="en-US" smtClean="0"/>
              <a:t>‹#›</a:t>
            </a:fld>
            <a:endParaRPr lang="en-US"/>
          </a:p>
        </p:txBody>
      </p:sp>
    </p:spTree>
    <p:extLst>
      <p:ext uri="{BB962C8B-B14F-4D97-AF65-F5344CB8AC3E}">
        <p14:creationId xmlns:p14="http://schemas.microsoft.com/office/powerpoint/2010/main" val="768153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3A94F3-6105-A849-92B5-33AFF145FF23}" type="datetimeFigureOut">
              <a:rPr lang="en-US" smtClean="0"/>
              <a:t>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3D0FB-F94E-2345-B9F5-97ECF1B246D3}" type="slidenum">
              <a:rPr lang="en-US" smtClean="0"/>
              <a:t>‹#›</a:t>
            </a:fld>
            <a:endParaRPr lang="en-US"/>
          </a:p>
        </p:txBody>
      </p:sp>
    </p:spTree>
    <p:extLst>
      <p:ext uri="{BB962C8B-B14F-4D97-AF65-F5344CB8AC3E}">
        <p14:creationId xmlns:p14="http://schemas.microsoft.com/office/powerpoint/2010/main" val="2382126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3A94F3-6105-A849-92B5-33AFF145FF23}" type="datetimeFigureOut">
              <a:rPr lang="en-US" smtClean="0"/>
              <a:t>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3D0FB-F94E-2345-B9F5-97ECF1B246D3}" type="slidenum">
              <a:rPr lang="en-US" smtClean="0"/>
              <a:t>‹#›</a:t>
            </a:fld>
            <a:endParaRPr lang="en-US"/>
          </a:p>
        </p:txBody>
      </p:sp>
    </p:spTree>
    <p:extLst>
      <p:ext uri="{BB962C8B-B14F-4D97-AF65-F5344CB8AC3E}">
        <p14:creationId xmlns:p14="http://schemas.microsoft.com/office/powerpoint/2010/main" val="2694320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73A94F3-6105-A849-92B5-33AFF145FF23}" type="datetimeFigureOut">
              <a:rPr lang="en-US" smtClean="0"/>
              <a:t>1/3/18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3D0FB-F94E-2345-B9F5-97ECF1B246D3}" type="slidenum">
              <a:rPr lang="en-US" smtClean="0"/>
              <a:t>‹#›</a:t>
            </a:fld>
            <a:endParaRPr lang="en-US"/>
          </a:p>
        </p:txBody>
      </p:sp>
    </p:spTree>
    <p:extLst>
      <p:ext uri="{BB962C8B-B14F-4D97-AF65-F5344CB8AC3E}">
        <p14:creationId xmlns:p14="http://schemas.microsoft.com/office/powerpoint/2010/main" val="1780491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3A94F3-6105-A849-92B5-33AFF145FF23}" type="datetimeFigureOut">
              <a:rPr lang="en-US" smtClean="0"/>
              <a:t>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B3D0FB-F94E-2345-B9F5-97ECF1B246D3}" type="slidenum">
              <a:rPr lang="en-US" smtClean="0"/>
              <a:t>‹#›</a:t>
            </a:fld>
            <a:endParaRPr lang="en-US"/>
          </a:p>
        </p:txBody>
      </p:sp>
    </p:spTree>
    <p:extLst>
      <p:ext uri="{BB962C8B-B14F-4D97-AF65-F5344CB8AC3E}">
        <p14:creationId xmlns:p14="http://schemas.microsoft.com/office/powerpoint/2010/main" val="4186738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3A94F3-6105-A849-92B5-33AFF145FF23}" type="datetimeFigureOut">
              <a:rPr lang="en-US" smtClean="0"/>
              <a:t>1/3/18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B3D0FB-F94E-2345-B9F5-97ECF1B246D3}" type="slidenum">
              <a:rPr lang="en-US" smtClean="0"/>
              <a:t>‹#›</a:t>
            </a:fld>
            <a:endParaRPr lang="en-US"/>
          </a:p>
        </p:txBody>
      </p:sp>
    </p:spTree>
    <p:extLst>
      <p:ext uri="{BB962C8B-B14F-4D97-AF65-F5344CB8AC3E}">
        <p14:creationId xmlns:p14="http://schemas.microsoft.com/office/powerpoint/2010/main" val="1486395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3A94F3-6105-A849-92B5-33AFF145FF23}" type="datetimeFigureOut">
              <a:rPr lang="en-US" smtClean="0"/>
              <a:t>1/3/18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B3D0FB-F94E-2345-B9F5-97ECF1B246D3}" type="slidenum">
              <a:rPr lang="en-US" smtClean="0"/>
              <a:t>‹#›</a:t>
            </a:fld>
            <a:endParaRPr lang="en-US"/>
          </a:p>
        </p:txBody>
      </p:sp>
    </p:spTree>
    <p:extLst>
      <p:ext uri="{BB962C8B-B14F-4D97-AF65-F5344CB8AC3E}">
        <p14:creationId xmlns:p14="http://schemas.microsoft.com/office/powerpoint/2010/main" val="2200239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3A94F3-6105-A849-92B5-33AFF145FF23}" type="datetimeFigureOut">
              <a:rPr lang="en-US" smtClean="0"/>
              <a:t>1/3/18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B3D0FB-F94E-2345-B9F5-97ECF1B246D3}" type="slidenum">
              <a:rPr lang="en-US" smtClean="0"/>
              <a:t>‹#›</a:t>
            </a:fld>
            <a:endParaRPr lang="en-US"/>
          </a:p>
        </p:txBody>
      </p:sp>
    </p:spTree>
    <p:extLst>
      <p:ext uri="{BB962C8B-B14F-4D97-AF65-F5344CB8AC3E}">
        <p14:creationId xmlns:p14="http://schemas.microsoft.com/office/powerpoint/2010/main" val="584182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3A94F3-6105-A849-92B5-33AFF145FF23}" type="datetimeFigureOut">
              <a:rPr lang="en-US" smtClean="0"/>
              <a:t>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B3D0FB-F94E-2345-B9F5-97ECF1B246D3}" type="slidenum">
              <a:rPr lang="en-US" smtClean="0"/>
              <a:t>‹#›</a:t>
            </a:fld>
            <a:endParaRPr lang="en-US"/>
          </a:p>
        </p:txBody>
      </p:sp>
    </p:spTree>
    <p:extLst>
      <p:ext uri="{BB962C8B-B14F-4D97-AF65-F5344CB8AC3E}">
        <p14:creationId xmlns:p14="http://schemas.microsoft.com/office/powerpoint/2010/main" val="3097094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3A94F3-6105-A849-92B5-33AFF145FF23}" type="datetimeFigureOut">
              <a:rPr lang="en-US" smtClean="0"/>
              <a:t>1/3/18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B3D0FB-F94E-2345-B9F5-97ECF1B246D3}" type="slidenum">
              <a:rPr lang="en-US" smtClean="0"/>
              <a:t>‹#›</a:t>
            </a:fld>
            <a:endParaRPr lang="en-US"/>
          </a:p>
        </p:txBody>
      </p:sp>
    </p:spTree>
    <p:extLst>
      <p:ext uri="{BB962C8B-B14F-4D97-AF65-F5344CB8AC3E}">
        <p14:creationId xmlns:p14="http://schemas.microsoft.com/office/powerpoint/2010/main" val="41106178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3A94F3-6105-A849-92B5-33AFF145FF23}" type="datetimeFigureOut">
              <a:rPr lang="en-US" smtClean="0"/>
              <a:t>1/3/18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3D0FB-F94E-2345-B9F5-97ECF1B246D3}" type="slidenum">
              <a:rPr lang="en-US" smtClean="0"/>
              <a:t>‹#›</a:t>
            </a:fld>
            <a:endParaRPr lang="en-US"/>
          </a:p>
        </p:txBody>
      </p:sp>
    </p:spTree>
    <p:extLst>
      <p:ext uri="{BB962C8B-B14F-4D97-AF65-F5344CB8AC3E}">
        <p14:creationId xmlns:p14="http://schemas.microsoft.com/office/powerpoint/2010/main" val="7638925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字方塊 32"/>
          <p:cNvSpPr txBox="1"/>
          <p:nvPr/>
        </p:nvSpPr>
        <p:spPr>
          <a:xfrm>
            <a:off x="153506" y="213335"/>
            <a:ext cx="323636" cy="400110"/>
          </a:xfrm>
          <a:prstGeom prst="rect">
            <a:avLst/>
          </a:prstGeom>
          <a:noFill/>
        </p:spPr>
        <p:txBody>
          <a:bodyPr wrap="square" rtlCol="0">
            <a:spAutoFit/>
          </a:bodyPr>
          <a:lstStyle/>
          <a:p>
            <a:r>
              <a:rPr lang="en-US" altLang="zh-TW" sz="2000" b="1" dirty="0"/>
              <a:t>A</a:t>
            </a:r>
            <a:endParaRPr lang="zh-TW" altLang="en-US" sz="2000" b="1" dirty="0"/>
          </a:p>
        </p:txBody>
      </p:sp>
      <p:sp>
        <p:nvSpPr>
          <p:cNvPr id="12" name="文字方塊 33"/>
          <p:cNvSpPr txBox="1"/>
          <p:nvPr/>
        </p:nvSpPr>
        <p:spPr>
          <a:xfrm>
            <a:off x="4306190" y="219667"/>
            <a:ext cx="323636" cy="400110"/>
          </a:xfrm>
          <a:prstGeom prst="rect">
            <a:avLst/>
          </a:prstGeom>
          <a:noFill/>
        </p:spPr>
        <p:txBody>
          <a:bodyPr wrap="square" rtlCol="0">
            <a:spAutoFit/>
          </a:bodyPr>
          <a:lstStyle/>
          <a:p>
            <a:r>
              <a:rPr lang="en-US" altLang="zh-TW" sz="2000" b="1" dirty="0"/>
              <a:t>B</a:t>
            </a:r>
            <a:endParaRPr lang="zh-TW" altLang="en-US" sz="2000" b="1" dirty="0"/>
          </a:p>
        </p:txBody>
      </p:sp>
      <p:sp>
        <p:nvSpPr>
          <p:cNvPr id="13" name="文字方塊 32"/>
          <p:cNvSpPr txBox="1"/>
          <p:nvPr/>
        </p:nvSpPr>
        <p:spPr>
          <a:xfrm>
            <a:off x="153506" y="3182068"/>
            <a:ext cx="323636" cy="400110"/>
          </a:xfrm>
          <a:prstGeom prst="rect">
            <a:avLst/>
          </a:prstGeom>
          <a:noFill/>
        </p:spPr>
        <p:txBody>
          <a:bodyPr wrap="square" rtlCol="0">
            <a:spAutoFit/>
          </a:bodyPr>
          <a:lstStyle/>
          <a:p>
            <a:r>
              <a:rPr lang="en-US" altLang="zh-TW" sz="2000" b="1" dirty="0" smtClean="0"/>
              <a:t>C</a:t>
            </a:r>
            <a:endParaRPr lang="zh-TW" altLang="en-US" sz="2000" b="1" dirty="0"/>
          </a:p>
        </p:txBody>
      </p:sp>
      <p:pic>
        <p:nvPicPr>
          <p:cNvPr id="15" name="Picture 14"/>
          <p:cNvPicPr/>
          <p:nvPr/>
        </p:nvPicPr>
        <p:blipFill rotWithShape="1">
          <a:blip r:embed="rId3" cstate="print">
            <a:extLst>
              <a:ext uri="{28A0092B-C50C-407E-A947-70E740481C1C}">
                <a14:useLocalDpi xmlns:a14="http://schemas.microsoft.com/office/drawing/2010/main" val="0"/>
              </a:ext>
            </a:extLst>
          </a:blip>
          <a:srcRect t="19145"/>
          <a:stretch/>
        </p:blipFill>
        <p:spPr bwMode="auto">
          <a:xfrm>
            <a:off x="153506" y="433850"/>
            <a:ext cx="4498706" cy="2841413"/>
          </a:xfrm>
          <a:prstGeom prst="rect">
            <a:avLst/>
          </a:prstGeom>
          <a:noFill/>
          <a:ln>
            <a:noFill/>
          </a:ln>
          <a:extLst>
            <a:ext uri="{53640926-AAD7-44d8-BBD7-CCE9431645EC}">
              <a14:shadowObscured xmlns:a14="http://schemas.microsoft.com/office/drawing/2010/main"/>
            </a:ext>
          </a:extLst>
        </p:spPr>
      </p:pic>
      <p:pic>
        <p:nvPicPr>
          <p:cNvPr id="16" name="Picture 15"/>
          <p:cNvPicPr/>
          <p:nvPr/>
        </p:nvPicPr>
        <p:blipFill>
          <a:blip r:embed="rId4">
            <a:extLst>
              <a:ext uri="{28A0092B-C50C-407E-A947-70E740481C1C}">
                <a14:useLocalDpi xmlns:a14="http://schemas.microsoft.com/office/drawing/2010/main" val="0"/>
              </a:ext>
            </a:extLst>
          </a:blip>
          <a:srcRect/>
          <a:stretch>
            <a:fillRect/>
          </a:stretch>
        </p:blipFill>
        <p:spPr bwMode="auto">
          <a:xfrm>
            <a:off x="4306190" y="527430"/>
            <a:ext cx="2900948" cy="2841413"/>
          </a:xfrm>
          <a:prstGeom prst="rect">
            <a:avLst/>
          </a:prstGeom>
          <a:noFill/>
        </p:spPr>
      </p:pic>
      <p:pic>
        <p:nvPicPr>
          <p:cNvPr id="17" name="Picture 16"/>
          <p:cNvPicPr>
            <a:picLocks noChangeAspect="1"/>
          </p:cNvPicPr>
          <p:nvPr/>
        </p:nvPicPr>
        <p:blipFill>
          <a:blip r:embed="rId5"/>
          <a:stretch>
            <a:fillRect/>
          </a:stretch>
        </p:blipFill>
        <p:spPr>
          <a:xfrm>
            <a:off x="363944" y="3422700"/>
            <a:ext cx="3432687" cy="3225636"/>
          </a:xfrm>
          <a:prstGeom prst="rect">
            <a:avLst/>
          </a:prstGeom>
        </p:spPr>
      </p:pic>
      <p:sp>
        <p:nvSpPr>
          <p:cNvPr id="10" name="TextBox 9"/>
          <p:cNvSpPr txBox="1"/>
          <p:nvPr/>
        </p:nvSpPr>
        <p:spPr>
          <a:xfrm>
            <a:off x="4629826" y="6316353"/>
            <a:ext cx="2667001" cy="307777"/>
          </a:xfrm>
          <a:prstGeom prst="rect">
            <a:avLst/>
          </a:prstGeom>
          <a:solidFill>
            <a:schemeClr val="bg1"/>
          </a:solidFill>
          <a:effectLst/>
        </p:spPr>
        <p:txBody>
          <a:bodyPr wrap="square" lIns="0" tIns="0" rIns="0" bIns="0" rtlCol="0">
            <a:spAutoFit/>
          </a:bodyPr>
          <a:lstStyle/>
          <a:p>
            <a:r>
              <a:rPr lang="en-US" altLang="zh-TW" sz="2000" b="1" dirty="0"/>
              <a:t>Supplementary Figure </a:t>
            </a:r>
            <a:r>
              <a:rPr lang="en-US" altLang="zh-TW" sz="2000" b="1" dirty="0" smtClean="0"/>
              <a:t>S5</a:t>
            </a:r>
            <a:endParaRPr lang="zh-TW" altLang="en-US" sz="2000" b="1" dirty="0"/>
          </a:p>
        </p:txBody>
      </p:sp>
    </p:spTree>
    <p:extLst>
      <p:ext uri="{BB962C8B-B14F-4D97-AF65-F5344CB8AC3E}">
        <p14:creationId xmlns:p14="http://schemas.microsoft.com/office/powerpoint/2010/main" val="29354742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8283</TotalTime>
  <Words>125</Words>
  <Application>Microsoft Macintosh PowerPoint</Application>
  <PresentationFormat>On-screen Show (4:3)</PresentationFormat>
  <Paragraphs>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dc:creator>
  <cp:lastModifiedBy>Andrew</cp:lastModifiedBy>
  <cp:revision>197</cp:revision>
  <cp:lastPrinted>2017-10-09T18:29:32Z</cp:lastPrinted>
  <dcterms:created xsi:type="dcterms:W3CDTF">2016-09-01T13:16:07Z</dcterms:created>
  <dcterms:modified xsi:type="dcterms:W3CDTF">2018-01-03T21:10:12Z</dcterms:modified>
</cp:coreProperties>
</file>