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96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FF9933"/>
    <a:srgbClr val="000066"/>
    <a:srgbClr val="292B2B"/>
    <a:srgbClr val="272929"/>
    <a:srgbClr val="252727"/>
    <a:srgbClr val="303030"/>
    <a:srgbClr val="323232"/>
    <a:srgbClr val="3B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howGuides="1">
      <p:cViewPr varScale="1">
        <p:scale>
          <a:sx n="46" d="100"/>
          <a:sy n="46" d="100"/>
        </p:scale>
        <p:origin x="1500" y="60"/>
      </p:cViewPr>
      <p:guideLst>
        <p:guide orient="horz" pos="247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12D69-85B2-4E13-B9DA-CD11FBBBE86E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1654E-D7E8-4725-B631-F6A14D2306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0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14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79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51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95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297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763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35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34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40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21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87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C2E01-F863-416D-B448-8C02132F6A77}" type="datetimeFigureOut">
              <a:rPr lang="ko-KR" altLang="en-US" smtClean="0"/>
              <a:t>2018-04-13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B8CAD-1DDA-4676-8B3E-C2F93A0978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579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7811" y="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S1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987824" y="1484784"/>
            <a:ext cx="1440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88" y="1091184"/>
            <a:ext cx="743102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85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811" y="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S2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1475656" y="-19071"/>
            <a:ext cx="5616624" cy="6575248"/>
            <a:chOff x="1475656" y="-19071"/>
            <a:chExt cx="5616624" cy="657524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95"/>
            <a:stretch/>
          </p:blipFill>
          <p:spPr>
            <a:xfrm>
              <a:off x="1475656" y="1838325"/>
              <a:ext cx="5498592" cy="4717852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5868144" y="1772816"/>
              <a:ext cx="288032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11760" y="0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latin typeface="Arial" pitchFamily="34" charset="0"/>
                  <a:cs typeface="Arial" pitchFamily="34" charset="0"/>
                </a:rPr>
                <a:t>pH 7.4</a:t>
              </a:r>
              <a:endParaRPr lang="ko-KR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10794" y="0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latin typeface="Arial" pitchFamily="34" charset="0"/>
                  <a:cs typeface="Arial" pitchFamily="34" charset="0"/>
                </a:rPr>
                <a:t>pH 6.8</a:t>
              </a:r>
              <a:endParaRPr lang="ko-KR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77719" y="-19071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latin typeface="Arial" pitchFamily="34" charset="0"/>
                  <a:cs typeface="Arial" pitchFamily="34" charset="0"/>
                </a:rPr>
                <a:t>pH 5.5</a:t>
              </a:r>
              <a:endParaRPr lang="ko-KR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7324" y="293897"/>
              <a:ext cx="4934956" cy="163466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959927" y="4136445"/>
              <a:ext cx="6703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Size (</a:t>
              </a:r>
              <a:r>
                <a:rPr lang="en-US" altLang="ko-KR" sz="800" b="1" dirty="0" err="1" smtClean="0">
                  <a:latin typeface="Arial" pitchFamily="34" charset="0"/>
                  <a:cs typeface="Arial" pitchFamily="34" charset="0"/>
                </a:rPr>
                <a:t>d.m</a:t>
              </a:r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669530" y="3269302"/>
              <a:ext cx="7601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Number (%)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8776" y="1788785"/>
              <a:ext cx="548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latin typeface="Arial" pitchFamily="34" charset="0"/>
                  <a:cs typeface="Arial" pitchFamily="34" charset="0"/>
                </a:rPr>
                <a:t>(A)</a:t>
              </a:r>
              <a:endParaRPr lang="ko-KR" altLang="en-US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5009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6694</TotalTime>
  <Words>19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Office01</dc:creator>
  <cp:lastModifiedBy>Tanya Sinha</cp:lastModifiedBy>
  <cp:revision>180</cp:revision>
  <dcterms:created xsi:type="dcterms:W3CDTF">2016-04-25T23:40:05Z</dcterms:created>
  <dcterms:modified xsi:type="dcterms:W3CDTF">2018-04-13T14:06:42Z</dcterms:modified>
</cp:coreProperties>
</file>