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7" r:id="rId2"/>
    <p:sldId id="275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jbuteyn@gmail.com" initials="n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C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70" autoAdjust="0"/>
    <p:restoredTop sz="90485" autoAdjust="0"/>
  </p:normalViewPr>
  <p:slideViewPr>
    <p:cSldViewPr>
      <p:cViewPr varScale="1">
        <p:scale>
          <a:sx n="115" d="100"/>
          <a:sy n="115" d="100"/>
        </p:scale>
        <p:origin x="195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3" d="100"/>
        <a:sy n="1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72E9F6-B196-4D71-976C-2A75AAC9B118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60F50D-8720-4879-B3CE-488A18529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334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A898-54C9-4E36-9FB0-EE8E8CE3E0EE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883D4-4C15-4AE7-A6E6-90D473269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095260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A898-54C9-4E36-9FB0-EE8E8CE3E0EE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883D4-4C15-4AE7-A6E6-90D473269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38387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A898-54C9-4E36-9FB0-EE8E8CE3E0EE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883D4-4C15-4AE7-A6E6-90D473269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06761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A898-54C9-4E36-9FB0-EE8E8CE3E0EE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883D4-4C15-4AE7-A6E6-90D473269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810404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A898-54C9-4E36-9FB0-EE8E8CE3E0EE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883D4-4C15-4AE7-A6E6-90D473269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88076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A898-54C9-4E36-9FB0-EE8E8CE3E0EE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883D4-4C15-4AE7-A6E6-90D473269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85400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A898-54C9-4E36-9FB0-EE8E8CE3E0EE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883D4-4C15-4AE7-A6E6-90D473269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685055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A898-54C9-4E36-9FB0-EE8E8CE3E0EE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883D4-4C15-4AE7-A6E6-90D473269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318917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A898-54C9-4E36-9FB0-EE8E8CE3E0EE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883D4-4C15-4AE7-A6E6-90D473269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9080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A898-54C9-4E36-9FB0-EE8E8CE3E0EE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883D4-4C15-4AE7-A6E6-90D473269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205288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A898-54C9-4E36-9FB0-EE8E8CE3E0EE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883D4-4C15-4AE7-A6E6-90D473269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356477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2A898-54C9-4E36-9FB0-EE8E8CE3E0EE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883D4-4C15-4AE7-A6E6-90D473269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207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700213"/>
            <a:ext cx="7162800" cy="345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46768" y="-2977"/>
            <a:ext cx="2997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Arial" pitchFamily="34" charset="0"/>
                <a:cs typeface="Arial" pitchFamily="34" charset="0"/>
              </a:rPr>
              <a:t>Buteyn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et al.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, Supplemental Table 1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2986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7229" y="1890224"/>
            <a:ext cx="3168650" cy="291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691" y="1890224"/>
            <a:ext cx="2987675" cy="291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83998" y="1870385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B.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1847850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A.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64310" y="1273"/>
            <a:ext cx="30796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Arial" pitchFamily="34" charset="0"/>
                <a:cs typeface="Arial" pitchFamily="34" charset="0"/>
              </a:rPr>
              <a:t>Buteyn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et al.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, Supplemental Figure 1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369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18166</TotalTime>
  <Words>18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njbuteyn@gmail.com</dc:creator>
  <cp:lastModifiedBy>Butchar, Jon</cp:lastModifiedBy>
  <cp:revision>464</cp:revision>
  <dcterms:created xsi:type="dcterms:W3CDTF">2016-09-16T13:09:23Z</dcterms:created>
  <dcterms:modified xsi:type="dcterms:W3CDTF">2018-05-30T14:25:42Z</dcterms:modified>
</cp:coreProperties>
</file>