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5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5F0B7-BAF1-4206-B01D-6EBE8594C557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BA214-ED77-41C6-9C98-C8CA059225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1206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CB953-FC43-473B-9611-2A01B1D38FD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41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E6A27-DB73-4E38-8FD0-1BC2934BF0CE}" type="datetimeFigureOut">
              <a:rPr lang="ko-KR" altLang="en-US" smtClean="0"/>
              <a:pPr/>
              <a:t>2018-07-02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8211-D0E9-4D82-B2A1-B4875A68A8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24744"/>
            <a:ext cx="7239338" cy="529534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50126" y="273269"/>
            <a:ext cx="6787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1400" b="1" dirty="0" smtClean="0"/>
              <a:t>S2 Fig. MS </a:t>
            </a:r>
            <a:r>
              <a:rPr lang="en-US" altLang="ko-KR" sz="1400" b="1" dirty="0"/>
              <a:t>and UV spectrum of compounds identified </a:t>
            </a:r>
            <a:r>
              <a:rPr lang="en-US" altLang="ko-KR" sz="1400" b="1" dirty="0" smtClean="0"/>
              <a:t>by </a:t>
            </a:r>
            <a:r>
              <a:rPr lang="en-US" altLang="ko-KR" sz="1400" b="1" dirty="0"/>
              <a:t>LC-MS-MS analysis</a:t>
            </a:r>
            <a:endParaRPr lang="ko-KR" altLang="ko-K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08720"/>
            <a:ext cx="7236296" cy="5293123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50126" y="273269"/>
            <a:ext cx="786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1400" b="1" dirty="0" smtClean="0"/>
              <a:t>S2 Fig. MS </a:t>
            </a:r>
            <a:r>
              <a:rPr lang="en-US" altLang="ko-KR" sz="1400" b="1" dirty="0"/>
              <a:t>and UV spectrum of compounds identified </a:t>
            </a:r>
            <a:r>
              <a:rPr lang="en-US" altLang="ko-KR" sz="1400" b="1" dirty="0" smtClean="0"/>
              <a:t>by </a:t>
            </a:r>
            <a:r>
              <a:rPr lang="en-US" altLang="ko-KR" sz="1400" b="1" dirty="0"/>
              <a:t>LC-MS-MS </a:t>
            </a:r>
            <a:r>
              <a:rPr lang="en-US" altLang="ko-KR" sz="1400" b="1" dirty="0" smtClean="0"/>
              <a:t>analysis (Continued)</a:t>
            </a:r>
            <a:endParaRPr lang="ko-KR" altLang="ko-K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90" y="980728"/>
            <a:ext cx="7404020" cy="520470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50126" y="273269"/>
            <a:ext cx="786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1400" b="1" dirty="0" smtClean="0"/>
              <a:t>S2 Fig. MS </a:t>
            </a:r>
            <a:r>
              <a:rPr lang="en-US" altLang="ko-KR" sz="1400" b="1" dirty="0"/>
              <a:t>and UV spectrum of compounds identified </a:t>
            </a:r>
            <a:r>
              <a:rPr lang="en-US" altLang="ko-KR" sz="1400" b="1" dirty="0" smtClean="0"/>
              <a:t>by </a:t>
            </a:r>
            <a:r>
              <a:rPr lang="en-US" altLang="ko-KR" sz="1400" b="1" dirty="0"/>
              <a:t>LC-MS-MS </a:t>
            </a:r>
            <a:r>
              <a:rPr lang="en-US" altLang="ko-KR" sz="1400" b="1" dirty="0" smtClean="0"/>
              <a:t>analysis (Continued)</a:t>
            </a:r>
            <a:endParaRPr lang="ko-KR" altLang="ko-K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031340"/>
            <a:ext cx="7344816" cy="512178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50126" y="273269"/>
            <a:ext cx="786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1400" b="1" dirty="0" smtClean="0"/>
              <a:t>S2 Fig. MS </a:t>
            </a:r>
            <a:r>
              <a:rPr lang="en-US" altLang="ko-KR" sz="1400" b="1" dirty="0"/>
              <a:t>and UV spectrum of compounds identified </a:t>
            </a:r>
            <a:r>
              <a:rPr lang="en-US" altLang="ko-KR" sz="1400" b="1" dirty="0" smtClean="0"/>
              <a:t>by </a:t>
            </a:r>
            <a:r>
              <a:rPr lang="en-US" altLang="ko-KR" sz="1400" b="1" dirty="0"/>
              <a:t>LC-MS-MS </a:t>
            </a:r>
            <a:r>
              <a:rPr lang="en-US" altLang="ko-KR" sz="1400" b="1" dirty="0" smtClean="0"/>
              <a:t>analysis (Continued)</a:t>
            </a:r>
            <a:endParaRPr lang="ko-KR" altLang="ko-K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30" y="1052736"/>
            <a:ext cx="7668740" cy="333845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0126" y="273269"/>
            <a:ext cx="786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1400" b="1" dirty="0" smtClean="0"/>
              <a:t>S2 Fig. MS </a:t>
            </a:r>
            <a:r>
              <a:rPr lang="en-US" altLang="ko-KR" sz="1400" b="1" dirty="0"/>
              <a:t>and UV spectrum of compounds identified </a:t>
            </a:r>
            <a:r>
              <a:rPr lang="en-US" altLang="ko-KR" sz="1400" b="1" dirty="0" smtClean="0"/>
              <a:t>by </a:t>
            </a:r>
            <a:r>
              <a:rPr lang="en-US" altLang="ko-KR" sz="1400" b="1" dirty="0"/>
              <a:t>LC-MS-MS </a:t>
            </a:r>
            <a:r>
              <a:rPr lang="en-US" altLang="ko-KR" sz="1400" b="1" dirty="0" smtClean="0"/>
              <a:t>analysis (Continued)</a:t>
            </a:r>
            <a:endParaRPr lang="ko-KR" altLang="ko-K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78</Words>
  <Application>Microsoft Office PowerPoint</Application>
  <PresentationFormat>화면 슬라이드 쇼(4:3)</PresentationFormat>
  <Paragraphs>6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Master</cp:lastModifiedBy>
  <cp:revision>14</cp:revision>
  <dcterms:created xsi:type="dcterms:W3CDTF">2017-08-25T05:00:30Z</dcterms:created>
  <dcterms:modified xsi:type="dcterms:W3CDTF">2018-07-02T07:14:09Z</dcterms:modified>
</cp:coreProperties>
</file>