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12192000" cy="77724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445"/>
    <a:srgbClr val="3C1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8287" autoAdjust="0"/>
  </p:normalViewPr>
  <p:slideViewPr>
    <p:cSldViewPr snapToGrid="0">
      <p:cViewPr>
        <p:scale>
          <a:sx n="70" d="100"/>
          <a:sy n="70" d="100"/>
        </p:scale>
        <p:origin x="-1099" y="-413"/>
      </p:cViewPr>
      <p:guideLst>
        <p:guide orient="horz" pos="244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ABE69-1E0A-4574-A649-E0734A7515EE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744538"/>
            <a:ext cx="58404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1F534-534B-4480-8E10-8B09B761BC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40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72013"/>
            <a:ext cx="9144000" cy="27059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82311"/>
            <a:ext cx="9144000" cy="18765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0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8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3811"/>
            <a:ext cx="2628900" cy="65867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3811"/>
            <a:ext cx="7734300" cy="65867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8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9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937703"/>
            <a:ext cx="10515600" cy="32331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01393"/>
            <a:ext cx="10515600" cy="17002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9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2069043"/>
            <a:ext cx="5181600" cy="49315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069043"/>
            <a:ext cx="5181600" cy="49315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6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13809"/>
            <a:ext cx="10515600" cy="15023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2" y="1905320"/>
            <a:ext cx="5157787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2" y="2839085"/>
            <a:ext cx="5157787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905320"/>
            <a:ext cx="5183187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839085"/>
            <a:ext cx="5183187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6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7" y="1119083"/>
            <a:ext cx="6172201" cy="5523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7" y="1119083"/>
            <a:ext cx="6172201" cy="5523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413809"/>
            <a:ext cx="10515600" cy="150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2069043"/>
            <a:ext cx="10515600" cy="4931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7203863"/>
            <a:ext cx="27432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913A8-8E34-41CC-81BB-EDB2A42CA5DD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7203863"/>
            <a:ext cx="41148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7203863"/>
            <a:ext cx="274320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FFBA4-7A78-4CCA-B840-A60F188FA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4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43544" y="1212850"/>
            <a:ext cx="12235544" cy="5549229"/>
            <a:chOff x="-43544" y="1212850"/>
            <a:chExt cx="12235544" cy="554922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515"/>
            <a:stretch/>
          </p:blipFill>
          <p:spPr bwMode="auto">
            <a:xfrm>
              <a:off x="52114" y="1212850"/>
              <a:ext cx="12139886" cy="554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903503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2039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1285393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2039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1796989" y="3395483"/>
              <a:ext cx="11269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ICPL 87119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2296907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2089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700569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2089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3255752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3637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3701197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2078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148403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2078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4649156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4395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127259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2043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5585351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2043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6075218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3473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6575093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2047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7011413" y="3362782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2047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7490394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2740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7990269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2048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8437475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2048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8916456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3494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9405445" y="3352779"/>
              <a:ext cx="1041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ICPA 2092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9830879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ICPB 2092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10353403" y="3362781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ICPR 3762</a:t>
              </a:r>
              <a:endParaRPr lang="en-I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43544" y="4279399"/>
              <a:ext cx="13035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CcLG08_RFQI1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32662" y="4497115"/>
              <a:ext cx="13035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CcLG08_RFQI4</a:t>
              </a:r>
              <a:endParaRPr lang="en-IN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07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3610</TotalTime>
  <Words>44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Saxena, Rachit (ICRISAT-IN)</cp:lastModifiedBy>
  <cp:revision>158</cp:revision>
  <dcterms:created xsi:type="dcterms:W3CDTF">2014-11-24T17:11:55Z</dcterms:created>
  <dcterms:modified xsi:type="dcterms:W3CDTF">2016-08-01T03:51:22Z</dcterms:modified>
</cp:coreProperties>
</file>