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7" r:id="rId2"/>
  </p:sldIdLst>
  <p:sldSz cx="12192000" cy="7772400"/>
  <p:notesSz cx="6799263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0445"/>
    <a:srgbClr val="3C1C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8287" autoAdjust="0"/>
  </p:normalViewPr>
  <p:slideViewPr>
    <p:cSldViewPr snapToGrid="0">
      <p:cViewPr>
        <p:scale>
          <a:sx n="70" d="100"/>
          <a:sy n="70" d="100"/>
        </p:scale>
        <p:origin x="-1099" y="-413"/>
      </p:cViewPr>
      <p:guideLst>
        <p:guide orient="horz" pos="2449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275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FABE69-1E0A-4574-A649-E0734A7515EE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744538"/>
            <a:ext cx="584041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40363" cy="4468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275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1F534-534B-4480-8E10-8B09B761BC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140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72013"/>
            <a:ext cx="9144000" cy="270594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082311"/>
            <a:ext cx="9144000" cy="187653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13A8-8E34-41CC-81BB-EDB2A42CA5DD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FFBA4-7A78-4CCA-B840-A60F188FA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909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13A8-8E34-41CC-81BB-EDB2A42CA5DD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FFBA4-7A78-4CCA-B840-A60F188FA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087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13811"/>
            <a:ext cx="2628900" cy="658674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13811"/>
            <a:ext cx="7734300" cy="658674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13A8-8E34-41CC-81BB-EDB2A42CA5DD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FFBA4-7A78-4CCA-B840-A60F188FA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285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13A8-8E34-41CC-81BB-EDB2A42CA5DD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FFBA4-7A78-4CCA-B840-A60F188FA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593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937703"/>
            <a:ext cx="10515600" cy="323310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5201393"/>
            <a:ext cx="10515600" cy="170021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13A8-8E34-41CC-81BB-EDB2A42CA5DD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FFBA4-7A78-4CCA-B840-A60F188FA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195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2069043"/>
            <a:ext cx="5181600" cy="493151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2069043"/>
            <a:ext cx="5181600" cy="493151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13A8-8E34-41CC-81BB-EDB2A42CA5DD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FFBA4-7A78-4CCA-B840-A60F188FA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068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13809"/>
            <a:ext cx="10515600" cy="150230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2" y="1905320"/>
            <a:ext cx="5157787" cy="9337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2" y="2839085"/>
            <a:ext cx="5157787" cy="41758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905320"/>
            <a:ext cx="5183187" cy="9337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839085"/>
            <a:ext cx="5183187" cy="41758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13A8-8E34-41CC-81BB-EDB2A42CA5DD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FFBA4-7A78-4CCA-B840-A60F188FA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01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13A8-8E34-41CC-81BB-EDB2A42CA5DD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FFBA4-7A78-4CCA-B840-A60F188FA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560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13A8-8E34-41CC-81BB-EDB2A42CA5DD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FFBA4-7A78-4CCA-B840-A60F188FA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6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518160"/>
            <a:ext cx="3932237" cy="181356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7" y="1119083"/>
            <a:ext cx="6172201" cy="552344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2331720"/>
            <a:ext cx="3932237" cy="4319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13A8-8E34-41CC-81BB-EDB2A42CA5DD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FFBA4-7A78-4CCA-B840-A60F188FA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8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518160"/>
            <a:ext cx="3932237" cy="181356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7" y="1119083"/>
            <a:ext cx="6172201" cy="55234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2331720"/>
            <a:ext cx="3932237" cy="4319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13A8-8E34-41CC-81BB-EDB2A42CA5DD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FFBA4-7A78-4CCA-B840-A60F188FA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04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413809"/>
            <a:ext cx="10515600" cy="15023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2069043"/>
            <a:ext cx="10515600" cy="49315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7203863"/>
            <a:ext cx="274320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913A8-8E34-41CC-81BB-EDB2A42CA5DD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7203863"/>
            <a:ext cx="411480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7203863"/>
            <a:ext cx="274320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FFBA4-7A78-4CCA-B840-A60F188FA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043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5" name="Group 3074"/>
          <p:cNvGrpSpPr/>
          <p:nvPr/>
        </p:nvGrpSpPr>
        <p:grpSpPr>
          <a:xfrm>
            <a:off x="-54430" y="685799"/>
            <a:ext cx="12246430" cy="5900058"/>
            <a:chOff x="-54430" y="685799"/>
            <a:chExt cx="12246430" cy="5900058"/>
          </a:xfrm>
        </p:grpSpPr>
        <p:grpSp>
          <p:nvGrpSpPr>
            <p:cNvPr id="2" name="Group 1"/>
            <p:cNvGrpSpPr/>
            <p:nvPr/>
          </p:nvGrpSpPr>
          <p:grpSpPr>
            <a:xfrm>
              <a:off x="1" y="685799"/>
              <a:ext cx="12191999" cy="5900058"/>
              <a:chOff x="521117" y="685799"/>
              <a:chExt cx="10561565" cy="4430487"/>
            </a:xfrm>
          </p:grpSpPr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852"/>
              <a:stretch/>
            </p:blipFill>
            <p:spPr bwMode="auto">
              <a:xfrm>
                <a:off x="521117" y="685799"/>
                <a:ext cx="10561565" cy="44304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" name="TextBox 2"/>
              <p:cNvSpPr txBox="1"/>
              <p:nvPr/>
            </p:nvSpPr>
            <p:spPr>
              <a:xfrm rot="16200000">
                <a:off x="749615" y="2559593"/>
                <a:ext cx="104150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ICPA 2039</a:t>
                </a:r>
                <a:endParaRPr lang="en-IN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 rot="16200000">
                <a:off x="1053538" y="2569596"/>
                <a:ext cx="106150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ICPB 2039</a:t>
                </a:r>
                <a:endParaRPr lang="en-IN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 rot="16200000">
                <a:off x="1443914" y="2602297"/>
                <a:ext cx="112691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ICPL 87119</a:t>
                </a:r>
                <a:endParaRPr lang="en-IN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 rot="16200000">
                <a:off x="2251623" y="2559593"/>
                <a:ext cx="104150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ICPA 2089</a:t>
                </a:r>
                <a:endParaRPr lang="en-IN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 rot="16200000">
                <a:off x="2546680" y="2569596"/>
                <a:ext cx="106150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ICPB 2089</a:t>
                </a:r>
                <a:endParaRPr lang="en-IN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 rot="16200000">
                <a:off x="2947974" y="2569596"/>
                <a:ext cx="106150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ICPR 3637</a:t>
                </a:r>
                <a:endParaRPr lang="en-IN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 rot="16200000">
                <a:off x="3634175" y="2559593"/>
                <a:ext cx="104150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ICPA 2078</a:t>
                </a:r>
                <a:endParaRPr lang="en-IN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 rot="16200000">
                <a:off x="3994514" y="2569595"/>
                <a:ext cx="106150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ICPB 2078</a:t>
                </a:r>
                <a:endParaRPr lang="en-IN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 rot="16200000">
                <a:off x="4383232" y="2569595"/>
                <a:ext cx="106150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ICPR 4395</a:t>
                </a:r>
                <a:endParaRPr lang="en-IN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 rot="16200000">
                <a:off x="5127259" y="2559593"/>
                <a:ext cx="104150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ICPA 2043</a:t>
                </a:r>
                <a:endParaRPr lang="en-IN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 rot="16200000">
                <a:off x="5431462" y="2569596"/>
                <a:ext cx="106150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ICPB 2043</a:t>
                </a:r>
                <a:endParaRPr lang="en-IN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rot="16200000">
                <a:off x="5798442" y="2569596"/>
                <a:ext cx="106150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ICPR 3473</a:t>
                </a:r>
                <a:endParaRPr lang="en-IN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 rot="16200000">
                <a:off x="6575093" y="2559593"/>
                <a:ext cx="104150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ICPA 2047</a:t>
                </a:r>
                <a:endParaRPr lang="en-IN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 rot="16200000">
                <a:off x="6872868" y="2569596"/>
                <a:ext cx="106150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ICPB 2047</a:t>
                </a:r>
                <a:endParaRPr lang="en-IN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 rot="16200000">
                <a:off x="7182617" y="2569596"/>
                <a:ext cx="106150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ICPR 2740</a:t>
                </a:r>
                <a:endParaRPr lang="en-IN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 rot="16200000">
                <a:off x="7659113" y="2559593"/>
                <a:ext cx="104150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ICPA 2048</a:t>
                </a:r>
                <a:endParaRPr lang="en-IN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 rot="16200000">
                <a:off x="7956888" y="2569595"/>
                <a:ext cx="106150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ICPB 2048</a:t>
                </a:r>
                <a:endParaRPr lang="en-IN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 rot="16200000">
                <a:off x="8264665" y="2569595"/>
                <a:ext cx="106150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ICPR 3494</a:t>
                </a:r>
                <a:endParaRPr lang="en-IN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 rot="16200000">
                <a:off x="9097668" y="2559593"/>
                <a:ext cx="104150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ICPA 2092</a:t>
                </a:r>
                <a:endParaRPr lang="en-IN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 rot="16200000">
                <a:off x="9467106" y="2569595"/>
                <a:ext cx="106150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ICPB 2092</a:t>
                </a:r>
                <a:endParaRPr lang="en-IN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 rot="16200000">
                <a:off x="9774883" y="2569595"/>
                <a:ext cx="106150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ICPR 3762</a:t>
                </a:r>
                <a:endParaRPr lang="en-IN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0" y="4319414"/>
              <a:ext cx="130356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N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CcLG08_RFQI1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-54430" y="5057150"/>
              <a:ext cx="130356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N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CcLG08_RFQI4</a:t>
              </a:r>
              <a:endParaRPr lang="en-IN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9" name="Elbow Connector 28"/>
            <p:cNvCxnSpPr/>
            <p:nvPr/>
          </p:nvCxnSpPr>
          <p:spPr>
            <a:xfrm flipV="1">
              <a:off x="195943" y="4898572"/>
              <a:ext cx="401408" cy="158578"/>
            </a:xfrm>
            <a:prstGeom prst="bentConnector3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Elbow Connector 30"/>
            <p:cNvCxnSpPr/>
            <p:nvPr/>
          </p:nvCxnSpPr>
          <p:spPr>
            <a:xfrm>
              <a:off x="195943" y="4596413"/>
              <a:ext cx="401407" cy="84443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6646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3602</TotalTime>
  <Words>44</Words>
  <Application>Microsoft Office PowerPoint</Application>
  <PresentationFormat>Custom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Saxena, Rachit (ICRISAT-IN)</cp:lastModifiedBy>
  <cp:revision>158</cp:revision>
  <dcterms:created xsi:type="dcterms:W3CDTF">2014-11-24T17:11:55Z</dcterms:created>
  <dcterms:modified xsi:type="dcterms:W3CDTF">2016-08-01T03:52:02Z</dcterms:modified>
</cp:coreProperties>
</file>