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60D0-3823-41E6-8B72-75D069C92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45725E-C978-48C5-AD90-13502A5C3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0DBEE-60B6-4030-BB3F-B0CB7A181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1D0FC-FEB8-4B41-AD30-D00D07F7B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DDC37-EB13-4E1A-BF22-CFF35574D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93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2182B-CDE6-4298-8C03-CE142660C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0C1A8B-166B-45BB-88F4-4477C610E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C71E6-2919-4D34-AF5A-FA64B9D15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18EF6-0ADA-4BED-A976-EDCE0252C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8F13B-8B6D-45D9-8F42-6A55351CD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1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593798-59E6-4555-A9C5-F3D0A92AE5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662B01-49D6-4CC8-B176-0A274203CF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524E1-BE12-4F4C-A058-35CE3F20C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95AB1-630D-42D7-ABEC-12BCFA477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3D5D0-51DF-4A6B-A58A-41673B11E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6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18E8B-A1A0-4861-8E41-B825A6366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63C49-9D15-4787-86E0-B332FFD50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FE8C5-C837-4A19-B8F0-21E1EF20E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D157F-72C3-426F-AEDE-520AB3AF7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D6D07-2C41-4E2C-BF87-715C2128C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22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CE2D8-7778-456F-80E5-F23E6A755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404C6B-E84F-402F-9F05-66FB88BAC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39A04-CA41-43E2-A830-133150F64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7054C-F8FD-482A-BBB5-D2C446149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5D749-A848-4F30-A0FB-DC7757C84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4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3A466-FAA0-44BA-A8E9-7C591A8D3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ECA43-43D3-4D4C-8B27-227B965404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F4628E-9A9C-4AF6-BF32-9631DE44E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337D00-5922-4E81-BE30-ECDA13288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29CC1-26DF-4C48-9E13-144973B09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492C4-6D01-4AD9-A408-52F609A8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8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08E5E-D44A-459D-8BCD-A0A4083B4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897940-9F55-41D7-B7E0-31E1D6C1F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E489AB-0CC3-43B4-B810-D3529313FA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01CDC5-D6CC-4615-843D-0841854F46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FD991F-9209-43E6-B7BF-79998BE562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74B8A7-CA07-4A69-A49B-AC6B142A0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196FC8-4B0B-400B-AE64-3AA28243E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0F08BA-345A-48BA-9E47-F1D6FC7F6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61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DA16-3970-48CF-A2DB-513BCD1CB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67B580-35A3-4A39-90E3-F906A3EB7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9B6BD8-A437-47D5-B730-B06A3F3ED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733EA3-6DFF-4B39-A944-44D6F5A90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70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134EAB-23EE-408F-9A6D-1427AFEB6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4654DE-44B9-42A7-A9DC-1DE684F61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B480F4-BFC7-42CD-AFF4-7C6F93054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9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B3F9F-01F9-4DFB-86BE-5E25CC7F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DB9EB-B4D9-4478-B683-72FD66B02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A6DC9-A34E-4B6F-A0E3-3E6ECB336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3DA4FC-AAEC-4E28-813B-EF667F593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386D3F-6D35-45F9-A68B-7EE06A1E1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BED465-56F9-49AC-99D6-D7E8DF251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5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716E6-DF85-48EE-9F89-0A9AE6EF2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6ED763-F7F4-43F9-A35D-0FB05E745B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6D16AA-2851-4597-8CA8-E9FA188E5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C9FED8-F287-410F-92DA-787EBC58C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15A074-4D9A-4C0F-B5EB-27E9F7A47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B34965-F4B4-43B0-A693-96797A1D7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23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08B954-89F0-42E3-8B2D-DD403E4A1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CF3B9-DE20-4447-8441-2709A769A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7DC71-44B7-44E2-A2AF-2D293200F0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482B2-F009-45B4-AE94-E9D433DE5456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E1D96-63AD-4A25-86CD-DB1E26325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C7FBE-E2CF-4384-993C-BB0466145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B5CB6-1CA8-4F5F-BEEF-412900F9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3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HT-29">
            <a:extLst>
              <a:ext uri="{FF2B5EF4-FFF2-40B4-BE49-F238E27FC236}">
                <a16:creationId xmlns:a16="http://schemas.microsoft.com/office/drawing/2014/main" id="{48FCD5EA-7E2F-4D34-8B2D-57F79D573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12838"/>
            <a:ext cx="36718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Picture 13">
            <a:extLst>
              <a:ext uri="{FF2B5EF4-FFF2-40B4-BE49-F238E27FC236}">
                <a16:creationId xmlns:a16="http://schemas.microsoft.com/office/drawing/2014/main" id="{C03B7280-886B-462A-A473-92CC60D2FC22}"/>
              </a:ext>
            </a:extLst>
          </p:cNvPr>
          <p:cNvSpPr>
            <a:spLocks noChangeAspect="1"/>
          </p:cNvSpPr>
          <p:nvPr/>
        </p:nvSpPr>
        <p:spPr bwMode="auto">
          <a:xfrm>
            <a:off x="3511550" y="-136525"/>
            <a:ext cx="2571750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20" name="TextBox 44">
            <a:extLst>
              <a:ext uri="{FF2B5EF4-FFF2-40B4-BE49-F238E27FC236}">
                <a16:creationId xmlns:a16="http://schemas.microsoft.com/office/drawing/2014/main" id="{D4B6CD28-709E-42A3-9C84-34EE93917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025" y="1208088"/>
            <a:ext cx="5699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/>
              <a:t>100</a:t>
            </a:r>
          </a:p>
        </p:txBody>
      </p:sp>
      <p:sp>
        <p:nvSpPr>
          <p:cNvPr id="9221" name="TextBox 45">
            <a:extLst>
              <a:ext uri="{FF2B5EF4-FFF2-40B4-BE49-F238E27FC236}">
                <a16:creationId xmlns:a16="http://schemas.microsoft.com/office/drawing/2014/main" id="{86A3BCAC-C004-420A-9687-1F6348798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1203325"/>
            <a:ext cx="568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/>
              <a:t>200</a:t>
            </a:r>
          </a:p>
        </p:txBody>
      </p:sp>
      <p:sp>
        <p:nvSpPr>
          <p:cNvPr id="9222" name="TextBox 46">
            <a:extLst>
              <a:ext uri="{FF2B5EF4-FFF2-40B4-BE49-F238E27FC236}">
                <a16:creationId xmlns:a16="http://schemas.microsoft.com/office/drawing/2014/main" id="{C14C0B2F-1FF0-47F5-9EB7-07C89B8D8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2225" y="1211263"/>
            <a:ext cx="5699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/>
              <a:t>500</a:t>
            </a:r>
          </a:p>
        </p:txBody>
      </p:sp>
      <p:sp>
        <p:nvSpPr>
          <p:cNvPr id="9223" name="TextBox 47">
            <a:extLst>
              <a:ext uri="{FF2B5EF4-FFF2-40B4-BE49-F238E27FC236}">
                <a16:creationId xmlns:a16="http://schemas.microsoft.com/office/drawing/2014/main" id="{B97A927B-0631-4B24-AD26-D873314CB3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" y="19446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/>
              <a:t>1000</a:t>
            </a:r>
          </a:p>
        </p:txBody>
      </p:sp>
      <p:sp>
        <p:nvSpPr>
          <p:cNvPr id="9224" name="TextBox 48">
            <a:extLst>
              <a:ext uri="{FF2B5EF4-FFF2-40B4-BE49-F238E27FC236}">
                <a16:creationId xmlns:a16="http://schemas.microsoft.com/office/drawing/2014/main" id="{A5375445-D045-44E1-9BA6-813AEC6024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1463" y="1939925"/>
            <a:ext cx="6969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/>
              <a:t>2000</a:t>
            </a:r>
          </a:p>
        </p:txBody>
      </p:sp>
      <p:sp>
        <p:nvSpPr>
          <p:cNvPr id="9225" name="TextBox 49">
            <a:extLst>
              <a:ext uri="{FF2B5EF4-FFF2-40B4-BE49-F238E27FC236}">
                <a16:creationId xmlns:a16="http://schemas.microsoft.com/office/drawing/2014/main" id="{031DE030-BCA1-442D-AB3A-31A9EB70E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2850" y="1947863"/>
            <a:ext cx="698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/>
              <a:t>4000</a:t>
            </a:r>
          </a:p>
        </p:txBody>
      </p:sp>
      <p:sp>
        <p:nvSpPr>
          <p:cNvPr id="9226" name="TextBox 50">
            <a:extLst>
              <a:ext uri="{FF2B5EF4-FFF2-40B4-BE49-F238E27FC236}">
                <a16:creationId xmlns:a16="http://schemas.microsoft.com/office/drawing/2014/main" id="{962C2B32-807D-468C-86FE-8A8C367EB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25" y="815975"/>
            <a:ext cx="28368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No. of cells</a:t>
            </a:r>
          </a:p>
        </p:txBody>
      </p:sp>
      <p:pic>
        <p:nvPicPr>
          <p:cNvPr id="9227" name="Picture 20" descr="E:\lijianshao at zhou Lab\information\frineds\Bohai Kuang\Ying Huang-2016\Ying Huang\Fig 1A.tiff">
            <a:extLst>
              <a:ext uri="{FF2B5EF4-FFF2-40B4-BE49-F238E27FC236}">
                <a16:creationId xmlns:a16="http://schemas.microsoft.com/office/drawing/2014/main" id="{0B962AC1-7C1F-429D-82D5-06CB580388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59"/>
          <a:stretch/>
        </p:blipFill>
        <p:spPr bwMode="auto">
          <a:xfrm>
            <a:off x="4216400" y="1077913"/>
            <a:ext cx="2587625" cy="199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TextBox 16">
            <a:extLst>
              <a:ext uri="{FF2B5EF4-FFF2-40B4-BE49-F238E27FC236}">
                <a16:creationId xmlns:a16="http://schemas.microsoft.com/office/drawing/2014/main" id="{AE14A000-F801-4815-9967-70FD83D27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407988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/>
              <a:t>A</a:t>
            </a:r>
          </a:p>
        </p:txBody>
      </p:sp>
      <p:sp>
        <p:nvSpPr>
          <p:cNvPr id="9229" name="TextBox 16">
            <a:extLst>
              <a:ext uri="{FF2B5EF4-FFF2-40B4-BE49-F238E27FC236}">
                <a16:creationId xmlns:a16="http://schemas.microsoft.com/office/drawing/2014/main" id="{99597FA3-5061-4062-AEBD-A829D8AE5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5413" y="411163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/>
              <a:t>B</a:t>
            </a:r>
          </a:p>
        </p:txBody>
      </p:sp>
      <p:sp>
        <p:nvSpPr>
          <p:cNvPr id="9230" name="TextBox 13">
            <a:extLst>
              <a:ext uri="{FF2B5EF4-FFF2-40B4-BE49-F238E27FC236}">
                <a16:creationId xmlns:a16="http://schemas.microsoft.com/office/drawing/2014/main" id="{262F1B7B-2200-40F4-A8A8-D1FA8F92F1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8438" y="4763"/>
            <a:ext cx="4371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 err="1"/>
              <a:t>Huang_et</a:t>
            </a:r>
            <a:r>
              <a:rPr lang="en-US" altLang="zh-CN" sz="2000" b="1" dirty="0"/>
              <a:t> al. Supplementary Fig. 1</a:t>
            </a:r>
            <a:endParaRPr lang="zh-CN" altLang="en-US" sz="2000" b="1" dirty="0"/>
          </a:p>
        </p:txBody>
      </p:sp>
      <p:sp>
        <p:nvSpPr>
          <p:cNvPr id="15" name="TextBox 50">
            <a:extLst>
              <a:ext uri="{FF2B5EF4-FFF2-40B4-BE49-F238E27FC236}">
                <a16:creationId xmlns:a16="http://schemas.microsoft.com/office/drawing/2014/main" id="{8F409C98-56B7-43EA-B334-329D47DB8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2416" y="3049215"/>
            <a:ext cx="28368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No. of cells</a:t>
            </a:r>
          </a:p>
        </p:txBody>
      </p:sp>
    </p:spTree>
    <p:extLst>
      <p:ext uri="{BB962C8B-B14F-4D97-AF65-F5344CB8AC3E}">
        <p14:creationId xmlns:p14="http://schemas.microsoft.com/office/powerpoint/2010/main" val="3153773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27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qiang shao</dc:creator>
  <cp:lastModifiedBy>qiang shao</cp:lastModifiedBy>
  <cp:revision>7</cp:revision>
  <dcterms:created xsi:type="dcterms:W3CDTF">2018-05-26T03:50:15Z</dcterms:created>
  <dcterms:modified xsi:type="dcterms:W3CDTF">2018-05-26T04:06:47Z</dcterms:modified>
</cp:coreProperties>
</file>