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1" r:id="rId3"/>
    <p:sldId id="277" r:id="rId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919" autoAdjust="0"/>
    <p:restoredTop sz="94660"/>
  </p:normalViewPr>
  <p:slideViewPr>
    <p:cSldViewPr>
      <p:cViewPr varScale="1">
        <p:scale>
          <a:sx n="98" d="100"/>
          <a:sy n="98" d="100"/>
        </p:scale>
        <p:origin x="-19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8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123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292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88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0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259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12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783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39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 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30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A64E7-8AC4-431B-956A-B0336594B850}" type="datetimeFigureOut">
              <a:rPr kumimoji="1" lang="ja-JP" altLang="en-US" smtClean="0"/>
              <a:t>2018/7/6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FB12A-DF16-47B9-B499-E16E6860EC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772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5536" y="260648"/>
            <a:ext cx="7380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000000"/>
                </a:solidFill>
                <a:latin typeface="Century" panose="02040604050505020304" pitchFamily="18" charset="0"/>
              </a:rPr>
              <a:t>Supplementary Figure 1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Thermodynamic parameters governing </a:t>
            </a:r>
            <a:r>
              <a:rPr lang="en-US" altLang="ja-JP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Fabs</a:t>
            </a: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binding to insulin and their comparison.   </a:t>
            </a:r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764" y="783868"/>
            <a:ext cx="5169856" cy="56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15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07504" y="116632"/>
            <a:ext cx="8208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00"/>
                </a:solidFill>
                <a:latin typeface="Century" panose="02040604050505020304" pitchFamily="18" charset="0"/>
              </a:rPr>
              <a:t>Supplementary </a:t>
            </a:r>
            <a:r>
              <a:rPr lang="en-US" altLang="ja-JP" sz="1400" b="1">
                <a:solidFill>
                  <a:srgbClr val="000000"/>
                </a:solidFill>
                <a:latin typeface="Century" panose="02040604050505020304" pitchFamily="18" charset="0"/>
              </a:rPr>
              <a:t>Figure 2 Fab </a:t>
            </a:r>
            <a:r>
              <a:rPr lang="en-US" altLang="ja-JP" sz="1400" b="1" dirty="0">
                <a:solidFill>
                  <a:srgbClr val="000000"/>
                </a:solidFill>
                <a:latin typeface="Century" panose="02040604050505020304" pitchFamily="18" charset="0"/>
              </a:rPr>
              <a:t>reactivity to insulin in different concentrations of sodium chloride.</a:t>
            </a:r>
            <a:r>
              <a:rPr lang="en-US" altLang="ja-JP" sz="1400" b="1" dirty="0">
                <a:solidFill>
                  <a:srgbClr val="000000"/>
                </a:solidFill>
                <a:latin typeface="Minion Pro"/>
              </a:rPr>
              <a:t> </a:t>
            </a:r>
            <a:endParaRPr lang="ja-JP" altLang="en-US" sz="1400" b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474" y="836712"/>
            <a:ext cx="5492972" cy="482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630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7504" y="116632"/>
            <a:ext cx="8208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00"/>
                </a:solidFill>
                <a:latin typeface="Century" panose="02040604050505020304" pitchFamily="18" charset="0"/>
              </a:rPr>
              <a:t>Supplementary </a:t>
            </a:r>
            <a:r>
              <a:rPr lang="en-US" altLang="ja-JP" sz="1400" b="1">
                <a:solidFill>
                  <a:srgbClr val="000000"/>
                </a:solidFill>
                <a:latin typeface="Century" panose="02040604050505020304" pitchFamily="18" charset="0"/>
              </a:rPr>
              <a:t>Figure 3  DSC analysis of each mutant</a:t>
            </a:r>
            <a:endParaRPr lang="ja-JP" altLang="en-US" sz="1400" b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283" y="1011726"/>
            <a:ext cx="7669433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69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11432</TotalTime>
  <Words>36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​​テーマ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kumar. Misra</dc:creator>
  <cp:lastModifiedBy>Manoj kumar. Misra</cp:lastModifiedBy>
  <cp:revision>1</cp:revision>
  <cp:lastPrinted>2015-06-09T06:00:24Z</cp:lastPrinted>
  <dcterms:modified xsi:type="dcterms:W3CDTF">2018-07-06T12:10:25Z</dcterms:modified>
</cp:coreProperties>
</file>