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116638" cy="828516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0">
          <p15:clr>
            <a:srgbClr val="A4A3A4"/>
          </p15:clr>
        </p15:guide>
        <p15:guide id="2" pos="192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dia" initials="N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58"/>
    <p:restoredTop sz="99807" autoAdjust="0"/>
  </p:normalViewPr>
  <p:slideViewPr>
    <p:cSldViewPr snapToGrid="0" snapToObjects="1">
      <p:cViewPr>
        <p:scale>
          <a:sx n="174" d="100"/>
          <a:sy n="174" d="100"/>
        </p:scale>
        <p:origin x="800" y="-536"/>
      </p:cViewPr>
      <p:guideLst>
        <p:guide orient="horz" pos="2610"/>
        <p:guide pos="19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8748" y="2573771"/>
            <a:ext cx="5199142" cy="177594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17496" y="4694926"/>
            <a:ext cx="4281647" cy="211731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2069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528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966994" y="400834"/>
            <a:ext cx="919620" cy="85402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04951" y="400834"/>
            <a:ext cx="2660100" cy="85402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791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473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3172" y="5323985"/>
            <a:ext cx="5199142" cy="16455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3172" y="3511606"/>
            <a:ext cx="5199142" cy="181237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25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04950" y="2335956"/>
            <a:ext cx="1789329" cy="66051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096223" y="2335956"/>
            <a:ext cx="1790391" cy="66051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432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5832" y="331790"/>
            <a:ext cx="5504974" cy="1380861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5832" y="1854573"/>
            <a:ext cx="2702577" cy="7728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5832" y="2627470"/>
            <a:ext cx="2702577" cy="47735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07167" y="1854573"/>
            <a:ext cx="2703639" cy="7728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07167" y="2627470"/>
            <a:ext cx="2703639" cy="47735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0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913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7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5832" y="329872"/>
            <a:ext cx="2012332" cy="1403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91435" y="329873"/>
            <a:ext cx="3419371" cy="707115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05832" y="1733748"/>
            <a:ext cx="2012332" cy="56672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74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8904" y="5799614"/>
            <a:ext cx="3669983" cy="6846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98904" y="740295"/>
            <a:ext cx="3669983" cy="49710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98904" y="6484292"/>
            <a:ext cx="3669983" cy="9723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70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05832" y="331790"/>
            <a:ext cx="5504974" cy="1380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5832" y="1933205"/>
            <a:ext cx="5504974" cy="546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05832" y="7679119"/>
            <a:ext cx="1427216" cy="441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CD723-7468-8D49-8F46-DDE759F6B76E}" type="datetimeFigureOut">
              <a:rPr kumimoji="1" lang="ja-JP" altLang="en-US" smtClean="0"/>
              <a:t>2017/11/1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89852" y="7679119"/>
            <a:ext cx="1936935" cy="441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83590" y="7679119"/>
            <a:ext cx="1427216" cy="441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56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/>
          <p:cNvSpPr txBox="1"/>
          <p:nvPr/>
        </p:nvSpPr>
        <p:spPr>
          <a:xfrm>
            <a:off x="4853" y="4467990"/>
            <a:ext cx="6111785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100" b="1" dirty="0" smtClean="0">
                <a:solidFill>
                  <a:srgbClr val="000000"/>
                </a:solidFill>
              </a:rPr>
              <a:t>FIG. S5. </a:t>
            </a:r>
            <a:r>
              <a:rPr lang="en-US" altLang="ja-JP" sz="1100" dirty="0">
                <a:solidFill>
                  <a:srgbClr val="000000"/>
                </a:solidFill>
              </a:rPr>
              <a:t>F</a:t>
            </a:r>
            <a:r>
              <a:rPr lang="en-US" altLang="ja-JP" sz="1100" dirty="0" smtClean="0">
                <a:solidFill>
                  <a:srgbClr val="000000"/>
                </a:solidFill>
              </a:rPr>
              <a:t>lower </a:t>
            </a:r>
            <a:r>
              <a:rPr lang="en-US" altLang="ja-JP" sz="1100" dirty="0">
                <a:solidFill>
                  <a:srgbClr val="000000"/>
                </a:solidFill>
              </a:rPr>
              <a:t>and rachis tissues isolated from immature spikes at awn primordium stage by </a:t>
            </a:r>
            <a:r>
              <a:rPr lang="en-US" altLang="ja-JP" sz="1100" dirty="0" smtClean="0">
                <a:solidFill>
                  <a:srgbClr val="000000"/>
                </a:solidFill>
              </a:rPr>
              <a:t>laser-microdissection</a:t>
            </a:r>
            <a:r>
              <a:rPr lang="en-US" altLang="ja-JP" sz="1100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00246" y="546065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646" y="723836"/>
            <a:ext cx="1280845" cy="3589292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09212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19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ホワイト</vt:lpstr>
      <vt:lpstr>PowerPoint プレゼンテーション</vt:lpstr>
    </vt:vector>
  </TitlesOfParts>
  <Manager/>
  <Company>農業生物資源研究所</Company>
  <LinksUpToDate>false</LinksUpToDate>
  <SharedDoc>false</SharedDoc>
  <HyperlinkBase/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小松田 隆夫</dc:creator>
  <cp:keywords/>
  <dc:description/>
  <cp:lastModifiedBy>小松田　隆夫</cp:lastModifiedBy>
  <cp:revision>50</cp:revision>
  <cp:lastPrinted>2016-01-21T10:26:48Z</cp:lastPrinted>
  <dcterms:created xsi:type="dcterms:W3CDTF">2016-01-21T09:04:11Z</dcterms:created>
  <dcterms:modified xsi:type="dcterms:W3CDTF">2017-11-01T06:56:34Z</dcterms:modified>
  <cp:category/>
</cp:coreProperties>
</file>