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83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04/06/2018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Salunkhe</a:t>
            </a:r>
            <a:r>
              <a:rPr lang="en-GB" dirty="0"/>
              <a:t> et al (2018) Diabetologia DOI 10.1007/s00125-018-4658-3 </a:t>
            </a:r>
          </a:p>
          <a:p>
            <a:r>
              <a:rPr lang="en-GB" sz="1200" dirty="0"/>
              <a:t>©Springer-Verlag GmbH Germany, part of Springer Nature 2018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Relationship between beta cell insulin release and peripheral insulin sensitivity in determining states of glycaemic control</a:t>
            </a:r>
            <a:endParaRPr lang="en-GB" sz="2000" b="1" dirty="0"/>
          </a:p>
        </p:txBody>
      </p:sp>
      <p:sp>
        <p:nvSpPr>
          <p:cNvPr id="2" name="Rectangle 1"/>
          <p:cNvSpPr/>
          <p:nvPr/>
        </p:nvSpPr>
        <p:spPr>
          <a:xfrm>
            <a:off x="2339752" y="1556792"/>
            <a:ext cx="511256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FIGURE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8728E7-8843-408D-884A-090CD43F8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852934"/>
            <a:ext cx="6469605" cy="52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2606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Beta cell function, peripheral insulin sensitivity and points of entry for therapeutic targeting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BD5003-A9B8-4654-9788-578169622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68" y="836712"/>
            <a:ext cx="8208912" cy="49989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A410CFB-7398-4B76-A30C-03CA9E33DB16}"/>
              </a:ext>
            </a:extLst>
          </p:cNvPr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Salunkhe</a:t>
            </a:r>
            <a:r>
              <a:rPr lang="en-GB" dirty="0"/>
              <a:t> et al (2018) Diabetologia DOI 10.1007/s00125-018-4658-3 </a:t>
            </a:r>
          </a:p>
          <a:p>
            <a:r>
              <a:rPr lang="en-GB" sz="1200"/>
              <a:t>©Springer-Verlag GmbH Germany, part of Springer Nature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5036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76</Words>
  <Application>Microsoft Office PowerPoint</Application>
  <PresentationFormat>On-screen Show 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Charlotte Taylor</cp:lastModifiedBy>
  <cp:revision>31</cp:revision>
  <dcterms:created xsi:type="dcterms:W3CDTF">2016-06-15T12:53:43Z</dcterms:created>
  <dcterms:modified xsi:type="dcterms:W3CDTF">2018-06-04T09:45:20Z</dcterms:modified>
</cp:coreProperties>
</file>